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5763200" cy="20116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0400" y="3292265"/>
            <a:ext cx="26822400" cy="7003627"/>
          </a:xfrm>
        </p:spPr>
        <p:txBody>
          <a:bodyPr anchor="b"/>
          <a:lstStyle>
            <a:lvl1pPr algn="ctr">
              <a:defRPr sz="17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0400" y="10565978"/>
            <a:ext cx="26822400" cy="4856902"/>
          </a:xfrm>
        </p:spPr>
        <p:txBody>
          <a:bodyPr/>
          <a:lstStyle>
            <a:lvl1pPr marL="0" indent="0" algn="ctr">
              <a:buNone/>
              <a:defRPr sz="7040"/>
            </a:lvl1pPr>
            <a:lvl2pPr marL="1341105" indent="0" algn="ctr">
              <a:buNone/>
              <a:defRPr sz="5867"/>
            </a:lvl2pPr>
            <a:lvl3pPr marL="2682210" indent="0" algn="ctr">
              <a:buNone/>
              <a:defRPr sz="5280"/>
            </a:lvl3pPr>
            <a:lvl4pPr marL="4023314" indent="0" algn="ctr">
              <a:buNone/>
              <a:defRPr sz="4693"/>
            </a:lvl4pPr>
            <a:lvl5pPr marL="5364419" indent="0" algn="ctr">
              <a:buNone/>
              <a:defRPr sz="4693"/>
            </a:lvl5pPr>
            <a:lvl6pPr marL="6705524" indent="0" algn="ctr">
              <a:buNone/>
              <a:defRPr sz="4693"/>
            </a:lvl6pPr>
            <a:lvl7pPr marL="8046629" indent="0" algn="ctr">
              <a:buNone/>
              <a:defRPr sz="4693"/>
            </a:lvl7pPr>
            <a:lvl8pPr marL="9387733" indent="0" algn="ctr">
              <a:buNone/>
              <a:defRPr sz="4693"/>
            </a:lvl8pPr>
            <a:lvl9pPr marL="10728838" indent="0" algn="ctr">
              <a:buNone/>
              <a:defRPr sz="46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8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93040" y="1071033"/>
            <a:ext cx="7711440" cy="170480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8720" y="1071033"/>
            <a:ext cx="22687280" cy="1704805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0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0093" y="5015233"/>
            <a:ext cx="30845760" cy="8368029"/>
          </a:xfrm>
        </p:spPr>
        <p:txBody>
          <a:bodyPr anchor="b"/>
          <a:lstStyle>
            <a:lvl1pPr>
              <a:defRPr sz="17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40093" y="13462426"/>
            <a:ext cx="30845760" cy="4400549"/>
          </a:xfrm>
        </p:spPr>
        <p:txBody>
          <a:bodyPr/>
          <a:lstStyle>
            <a:lvl1pPr marL="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1pPr>
            <a:lvl2pPr marL="1341105" indent="0">
              <a:buNone/>
              <a:defRPr sz="5867">
                <a:solidFill>
                  <a:schemeClr val="tx1">
                    <a:tint val="75000"/>
                  </a:schemeClr>
                </a:solidFill>
              </a:defRPr>
            </a:lvl2pPr>
            <a:lvl3pPr marL="2682210" indent="0">
              <a:buNone/>
              <a:defRPr sz="5280">
                <a:solidFill>
                  <a:schemeClr val="tx1">
                    <a:tint val="75000"/>
                  </a:schemeClr>
                </a:solidFill>
              </a:defRPr>
            </a:lvl3pPr>
            <a:lvl4pPr marL="4023314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4pPr>
            <a:lvl5pPr marL="5364419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5pPr>
            <a:lvl6pPr marL="6705524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6pPr>
            <a:lvl7pPr marL="8046629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7pPr>
            <a:lvl8pPr marL="9387733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8pPr>
            <a:lvl9pPr marL="10728838" indent="0">
              <a:buNone/>
              <a:defRPr sz="46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8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8720" y="5355167"/>
            <a:ext cx="15199360" cy="12763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05120" y="5355167"/>
            <a:ext cx="15199360" cy="127639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0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78" y="1071035"/>
            <a:ext cx="30845760" cy="38883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3379" y="4931411"/>
            <a:ext cx="15129509" cy="2416809"/>
          </a:xfrm>
        </p:spPr>
        <p:txBody>
          <a:bodyPr anchor="b"/>
          <a:lstStyle>
            <a:lvl1pPr marL="0" indent="0">
              <a:buNone/>
              <a:defRPr sz="7040" b="1"/>
            </a:lvl1pPr>
            <a:lvl2pPr marL="1341105" indent="0">
              <a:buNone/>
              <a:defRPr sz="5867" b="1"/>
            </a:lvl2pPr>
            <a:lvl3pPr marL="2682210" indent="0">
              <a:buNone/>
              <a:defRPr sz="5280" b="1"/>
            </a:lvl3pPr>
            <a:lvl4pPr marL="4023314" indent="0">
              <a:buNone/>
              <a:defRPr sz="4693" b="1"/>
            </a:lvl4pPr>
            <a:lvl5pPr marL="5364419" indent="0">
              <a:buNone/>
              <a:defRPr sz="4693" b="1"/>
            </a:lvl5pPr>
            <a:lvl6pPr marL="6705524" indent="0">
              <a:buNone/>
              <a:defRPr sz="4693" b="1"/>
            </a:lvl6pPr>
            <a:lvl7pPr marL="8046629" indent="0">
              <a:buNone/>
              <a:defRPr sz="4693" b="1"/>
            </a:lvl7pPr>
            <a:lvl8pPr marL="9387733" indent="0">
              <a:buNone/>
              <a:defRPr sz="4693" b="1"/>
            </a:lvl8pPr>
            <a:lvl9pPr marL="10728838" indent="0">
              <a:buNone/>
              <a:defRPr sz="46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3379" y="7348220"/>
            <a:ext cx="15129509" cy="10808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105120" y="4931411"/>
            <a:ext cx="15204018" cy="2416809"/>
          </a:xfrm>
        </p:spPr>
        <p:txBody>
          <a:bodyPr anchor="b"/>
          <a:lstStyle>
            <a:lvl1pPr marL="0" indent="0">
              <a:buNone/>
              <a:defRPr sz="7040" b="1"/>
            </a:lvl1pPr>
            <a:lvl2pPr marL="1341105" indent="0">
              <a:buNone/>
              <a:defRPr sz="5867" b="1"/>
            </a:lvl2pPr>
            <a:lvl3pPr marL="2682210" indent="0">
              <a:buNone/>
              <a:defRPr sz="5280" b="1"/>
            </a:lvl3pPr>
            <a:lvl4pPr marL="4023314" indent="0">
              <a:buNone/>
              <a:defRPr sz="4693" b="1"/>
            </a:lvl4pPr>
            <a:lvl5pPr marL="5364419" indent="0">
              <a:buNone/>
              <a:defRPr sz="4693" b="1"/>
            </a:lvl5pPr>
            <a:lvl6pPr marL="6705524" indent="0">
              <a:buNone/>
              <a:defRPr sz="4693" b="1"/>
            </a:lvl6pPr>
            <a:lvl7pPr marL="8046629" indent="0">
              <a:buNone/>
              <a:defRPr sz="4693" b="1"/>
            </a:lvl7pPr>
            <a:lvl8pPr marL="9387733" indent="0">
              <a:buNone/>
              <a:defRPr sz="4693" b="1"/>
            </a:lvl8pPr>
            <a:lvl9pPr marL="10728838" indent="0">
              <a:buNone/>
              <a:defRPr sz="46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105120" y="7348220"/>
            <a:ext cx="15204018" cy="10808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5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3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2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80" y="1341120"/>
            <a:ext cx="11534562" cy="4693920"/>
          </a:xfrm>
        </p:spPr>
        <p:txBody>
          <a:bodyPr anchor="b"/>
          <a:lstStyle>
            <a:lvl1pPr>
              <a:defRPr sz="93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4018" y="2896448"/>
            <a:ext cx="18105120" cy="14295967"/>
          </a:xfrm>
        </p:spPr>
        <p:txBody>
          <a:bodyPr/>
          <a:lstStyle>
            <a:lvl1pPr>
              <a:defRPr sz="9387"/>
            </a:lvl1pPr>
            <a:lvl2pPr>
              <a:defRPr sz="8213"/>
            </a:lvl2pPr>
            <a:lvl3pPr>
              <a:defRPr sz="7040"/>
            </a:lvl3pPr>
            <a:lvl4pPr>
              <a:defRPr sz="5867"/>
            </a:lvl4pPr>
            <a:lvl5pPr>
              <a:defRPr sz="5867"/>
            </a:lvl5pPr>
            <a:lvl6pPr>
              <a:defRPr sz="5867"/>
            </a:lvl6pPr>
            <a:lvl7pPr>
              <a:defRPr sz="5867"/>
            </a:lvl7pPr>
            <a:lvl8pPr>
              <a:defRPr sz="5867"/>
            </a:lvl8pPr>
            <a:lvl9pPr>
              <a:defRPr sz="5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3380" y="6035040"/>
            <a:ext cx="11534562" cy="11180658"/>
          </a:xfrm>
        </p:spPr>
        <p:txBody>
          <a:bodyPr/>
          <a:lstStyle>
            <a:lvl1pPr marL="0" indent="0">
              <a:buNone/>
              <a:defRPr sz="4693"/>
            </a:lvl1pPr>
            <a:lvl2pPr marL="1341105" indent="0">
              <a:buNone/>
              <a:defRPr sz="4107"/>
            </a:lvl2pPr>
            <a:lvl3pPr marL="2682210" indent="0">
              <a:buNone/>
              <a:defRPr sz="3520"/>
            </a:lvl3pPr>
            <a:lvl4pPr marL="4023314" indent="0">
              <a:buNone/>
              <a:defRPr sz="2933"/>
            </a:lvl4pPr>
            <a:lvl5pPr marL="5364419" indent="0">
              <a:buNone/>
              <a:defRPr sz="2933"/>
            </a:lvl5pPr>
            <a:lvl6pPr marL="6705524" indent="0">
              <a:buNone/>
              <a:defRPr sz="2933"/>
            </a:lvl6pPr>
            <a:lvl7pPr marL="8046629" indent="0">
              <a:buNone/>
              <a:defRPr sz="2933"/>
            </a:lvl7pPr>
            <a:lvl8pPr marL="9387733" indent="0">
              <a:buNone/>
              <a:defRPr sz="2933"/>
            </a:lvl8pPr>
            <a:lvl9pPr marL="10728838" indent="0">
              <a:buNone/>
              <a:defRPr sz="2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5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3380" y="1341120"/>
            <a:ext cx="11534562" cy="4693920"/>
          </a:xfrm>
        </p:spPr>
        <p:txBody>
          <a:bodyPr anchor="b"/>
          <a:lstStyle>
            <a:lvl1pPr>
              <a:defRPr sz="93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204018" y="2896448"/>
            <a:ext cx="18105120" cy="14295967"/>
          </a:xfrm>
        </p:spPr>
        <p:txBody>
          <a:bodyPr anchor="t"/>
          <a:lstStyle>
            <a:lvl1pPr marL="0" indent="0">
              <a:buNone/>
              <a:defRPr sz="9387"/>
            </a:lvl1pPr>
            <a:lvl2pPr marL="1341105" indent="0">
              <a:buNone/>
              <a:defRPr sz="8213"/>
            </a:lvl2pPr>
            <a:lvl3pPr marL="2682210" indent="0">
              <a:buNone/>
              <a:defRPr sz="7040"/>
            </a:lvl3pPr>
            <a:lvl4pPr marL="4023314" indent="0">
              <a:buNone/>
              <a:defRPr sz="5867"/>
            </a:lvl4pPr>
            <a:lvl5pPr marL="5364419" indent="0">
              <a:buNone/>
              <a:defRPr sz="5867"/>
            </a:lvl5pPr>
            <a:lvl6pPr marL="6705524" indent="0">
              <a:buNone/>
              <a:defRPr sz="5867"/>
            </a:lvl6pPr>
            <a:lvl7pPr marL="8046629" indent="0">
              <a:buNone/>
              <a:defRPr sz="5867"/>
            </a:lvl7pPr>
            <a:lvl8pPr marL="9387733" indent="0">
              <a:buNone/>
              <a:defRPr sz="5867"/>
            </a:lvl8pPr>
            <a:lvl9pPr marL="10728838" indent="0">
              <a:buNone/>
              <a:defRPr sz="5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3380" y="6035040"/>
            <a:ext cx="11534562" cy="11180658"/>
          </a:xfrm>
        </p:spPr>
        <p:txBody>
          <a:bodyPr/>
          <a:lstStyle>
            <a:lvl1pPr marL="0" indent="0">
              <a:buNone/>
              <a:defRPr sz="4693"/>
            </a:lvl1pPr>
            <a:lvl2pPr marL="1341105" indent="0">
              <a:buNone/>
              <a:defRPr sz="4107"/>
            </a:lvl2pPr>
            <a:lvl3pPr marL="2682210" indent="0">
              <a:buNone/>
              <a:defRPr sz="3520"/>
            </a:lvl3pPr>
            <a:lvl4pPr marL="4023314" indent="0">
              <a:buNone/>
              <a:defRPr sz="2933"/>
            </a:lvl4pPr>
            <a:lvl5pPr marL="5364419" indent="0">
              <a:buNone/>
              <a:defRPr sz="2933"/>
            </a:lvl5pPr>
            <a:lvl6pPr marL="6705524" indent="0">
              <a:buNone/>
              <a:defRPr sz="2933"/>
            </a:lvl6pPr>
            <a:lvl7pPr marL="8046629" indent="0">
              <a:buNone/>
              <a:defRPr sz="2933"/>
            </a:lvl7pPr>
            <a:lvl8pPr marL="9387733" indent="0">
              <a:buNone/>
              <a:defRPr sz="2933"/>
            </a:lvl8pPr>
            <a:lvl9pPr marL="10728838" indent="0">
              <a:buNone/>
              <a:defRPr sz="2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6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8720" y="1071035"/>
            <a:ext cx="30845760" cy="3888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8720" y="5355167"/>
            <a:ext cx="30845760" cy="12763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8720" y="18645295"/>
            <a:ext cx="804672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7D781-6D87-4EE4-914B-B1DE7AA74E1B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46560" y="18645295"/>
            <a:ext cx="1207008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257760" y="18645295"/>
            <a:ext cx="8046720" cy="10710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4F4D-BE37-418B-B43F-D7FD436D7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4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82210" rtl="0" eaLnBrk="1" latinLnBrk="0" hangingPunct="1">
        <a:lnSpc>
          <a:spcPct val="90000"/>
        </a:lnSpc>
        <a:spcBef>
          <a:spcPct val="0"/>
        </a:spcBef>
        <a:buNone/>
        <a:defRPr sz="12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0552" indent="-670552" algn="l" defTabSz="2682210" rtl="0" eaLnBrk="1" latinLnBrk="0" hangingPunct="1">
        <a:lnSpc>
          <a:spcPct val="90000"/>
        </a:lnSpc>
        <a:spcBef>
          <a:spcPts val="2933"/>
        </a:spcBef>
        <a:buFont typeface="Arial" panose="020B0604020202020204" pitchFamily="34" charset="0"/>
        <a:buChar char="•"/>
        <a:defRPr sz="8213" kern="1200">
          <a:solidFill>
            <a:schemeClr val="tx1"/>
          </a:solidFill>
          <a:latin typeface="+mn-lt"/>
          <a:ea typeface="+mn-ea"/>
          <a:cs typeface="+mn-cs"/>
        </a:defRPr>
      </a:lvl1pPr>
      <a:lvl2pPr marL="2011657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7040" kern="1200">
          <a:solidFill>
            <a:schemeClr val="tx1"/>
          </a:solidFill>
          <a:latin typeface="+mn-lt"/>
          <a:ea typeface="+mn-ea"/>
          <a:cs typeface="+mn-cs"/>
        </a:defRPr>
      </a:lvl2pPr>
      <a:lvl3pPr marL="3352762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867" kern="1200">
          <a:solidFill>
            <a:schemeClr val="tx1"/>
          </a:solidFill>
          <a:latin typeface="+mn-lt"/>
          <a:ea typeface="+mn-ea"/>
          <a:cs typeface="+mn-cs"/>
        </a:defRPr>
      </a:lvl3pPr>
      <a:lvl4pPr marL="4693867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4pPr>
      <a:lvl5pPr marL="6034971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5pPr>
      <a:lvl6pPr marL="7376076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6pPr>
      <a:lvl7pPr marL="8717181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86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8pPr>
      <a:lvl9pPr marL="11399390" indent="-670552" algn="l" defTabSz="268221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1pPr>
      <a:lvl2pPr marL="1341105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682210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3pPr>
      <a:lvl4pPr marL="4023314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4pPr>
      <a:lvl5pPr marL="5364419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5pPr>
      <a:lvl6pPr marL="6705524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6pPr>
      <a:lvl7pPr marL="8046629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7pPr>
      <a:lvl8pPr marL="9387733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8pPr>
      <a:lvl9pPr marL="10728838" algn="l" defTabSz="2682210" rtl="0" eaLnBrk="1" latinLnBrk="0" hangingPunct="1">
        <a:defRPr sz="5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Horizontal Scroll 24"/>
          <p:cNvSpPr/>
          <p:nvPr/>
        </p:nvSpPr>
        <p:spPr>
          <a:xfrm>
            <a:off x="14423580" y="1304961"/>
            <a:ext cx="9100440" cy="4238386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fa-IR" sz="4400" b="1" dirty="0">
                <a:solidFill>
                  <a:prstClr val="white"/>
                </a:solidFill>
                <a:cs typeface="B Nazanin" panose="00000400000000000000" pitchFamily="2" charset="-78"/>
              </a:rPr>
              <a:t>شیوه نامه ثبت درخواست انصراف از تحصیل در سامانه بهستان </a:t>
            </a:r>
            <a:endParaRPr lang="en-US" sz="4400" b="1" dirty="0">
              <a:solidFill>
                <a:prstClr val="white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8129242" y="2084304"/>
            <a:ext cx="2686050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دانشجو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4636004" y="5281425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درخواست انصراف در سامانه بهستان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28" name="Flowchart: Connector 27"/>
          <p:cNvSpPr/>
          <p:nvPr/>
        </p:nvSpPr>
        <p:spPr>
          <a:xfrm>
            <a:off x="33267130" y="4919417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1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4693154" y="6901591"/>
            <a:ext cx="9672526" cy="12158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بارگزاری فرم انصراف از تحصیل در سامانه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4693154" y="8484325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تائید و ارسال درخواست دو سامانه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3561378" y="12461960"/>
            <a:ext cx="9914395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کارشناس آموزش دانشکده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9264634" y="3341604"/>
            <a:ext cx="529566" cy="1939822"/>
          </a:xfrm>
          <a:prstGeom prst="down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/>
          <p:cNvSpPr/>
          <p:nvPr/>
        </p:nvSpPr>
        <p:spPr>
          <a:xfrm>
            <a:off x="33267130" y="6500332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2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34" name="Flowchart: Connector 33"/>
          <p:cNvSpPr/>
          <p:nvPr/>
        </p:nvSpPr>
        <p:spPr>
          <a:xfrm>
            <a:off x="33267130" y="8344805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3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cxnSp>
        <p:nvCxnSpPr>
          <p:cNvPr id="35" name="Elbow Connector 34"/>
          <p:cNvCxnSpPr>
            <a:stCxn id="36" idx="2"/>
            <a:endCxn id="31" idx="0"/>
          </p:cNvCxnSpPr>
          <p:nvPr/>
        </p:nvCxnSpPr>
        <p:spPr>
          <a:xfrm rot="5400000">
            <a:off x="23668541" y="6576941"/>
            <a:ext cx="735055" cy="11034983"/>
          </a:xfrm>
          <a:prstGeom prst="bentConnector3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4717296" y="10070760"/>
            <a:ext cx="9672526" cy="165614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a-IR" sz="3600" b="1" dirty="0">
              <a:cs typeface="B Nazanin" panose="00000400000000000000" pitchFamily="2" charset="-78"/>
            </a:endParaRPr>
          </a:p>
          <a:p>
            <a:pPr algn="ctr"/>
            <a:r>
              <a:rPr lang="fa-IR" sz="3600" b="1" dirty="0">
                <a:cs typeface="B Nazanin" panose="00000400000000000000" pitchFamily="2" charset="-78"/>
              </a:rPr>
              <a:t>ارسال اصل فرم ها به همراه کارت دانشجویی به کارشناس آموزش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682314" y="14454315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بررسی مدارک و فرم های ارسالی و تائید نهایی درخواست در سامانه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18253793" y="13719260"/>
            <a:ext cx="491408" cy="766373"/>
          </a:xfrm>
          <a:prstGeom prst="down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Elbow Connector 39"/>
          <p:cNvCxnSpPr>
            <a:stCxn id="52" idx="2"/>
            <a:endCxn id="41" idx="2"/>
          </p:cNvCxnSpPr>
          <p:nvPr/>
        </p:nvCxnSpPr>
        <p:spPr>
          <a:xfrm rot="5400000" flipH="1">
            <a:off x="10076755" y="8975644"/>
            <a:ext cx="5324334" cy="11491277"/>
          </a:xfrm>
          <a:prstGeom prst="bentConnector3">
            <a:avLst>
              <a:gd name="adj1" fmla="val -4293"/>
            </a:avLst>
          </a:prstGeom>
          <a:ln>
            <a:solidFill>
              <a:schemeClr val="tx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650258" y="10801815"/>
            <a:ext cx="2686050" cy="12573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دانشجو 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43" name="Up Arrow 42"/>
          <p:cNvSpPr/>
          <p:nvPr/>
        </p:nvSpPr>
        <p:spPr>
          <a:xfrm>
            <a:off x="6752970" y="9614456"/>
            <a:ext cx="480626" cy="1162609"/>
          </a:xfrm>
          <a:prstGeom prst="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2157020" y="8344805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چک کردن گردش درخواست در سامانه بهستان 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45" name="Flowchart: Connector 44"/>
          <p:cNvSpPr/>
          <p:nvPr/>
        </p:nvSpPr>
        <p:spPr>
          <a:xfrm>
            <a:off x="33267130" y="9758065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4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6665808" y="6393814"/>
            <a:ext cx="7086600" cy="220647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chemeClr val="tx1"/>
                </a:solidFill>
                <a:cs typeface="B Nazanin" panose="00000400000000000000" pitchFamily="2" charset="-78"/>
              </a:rPr>
              <a:t>در صورت فوریت انصراف، فرم انصراف زودتر از موعد هم به همراه فرم انصراف تکمیل شود. </a:t>
            </a:r>
            <a:endParaRPr lang="en-US" sz="36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50" name="Left Arrow 49"/>
          <p:cNvSpPr/>
          <p:nvPr/>
        </p:nvSpPr>
        <p:spPr>
          <a:xfrm>
            <a:off x="23775658" y="7201676"/>
            <a:ext cx="917496" cy="581305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13648297" y="16164542"/>
            <a:ext cx="9672526" cy="121890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3600" b="1" dirty="0">
                <a:cs typeface="B Nazanin" panose="00000400000000000000" pitchFamily="2" charset="-78"/>
              </a:rPr>
              <a:t>پیشبرد ادامه مراحل جهت تسویه حساب و تائید و ارسال درخواست دانشجو</a:t>
            </a:r>
            <a:endParaRPr lang="en-US" sz="3600" b="1" dirty="0">
              <a:cs typeface="B Nazanin" panose="00000400000000000000" pitchFamily="2" charset="-78"/>
            </a:endParaRPr>
          </a:p>
        </p:txBody>
      </p:sp>
      <p:sp>
        <p:nvSpPr>
          <p:cNvPr id="57" name="Flowchart: Connector 56"/>
          <p:cNvSpPr/>
          <p:nvPr/>
        </p:nvSpPr>
        <p:spPr>
          <a:xfrm>
            <a:off x="22370839" y="13861326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1</a:t>
            </a:r>
            <a:endParaRPr lang="en-US" sz="4400" b="1" dirty="0">
              <a:cs typeface="B Nazanin" panose="00000400000000000000" pitchFamily="2" charset="-78"/>
            </a:endParaRPr>
          </a:p>
        </p:txBody>
      </p:sp>
      <p:sp>
        <p:nvSpPr>
          <p:cNvPr id="58" name="Flowchart: Connector 57"/>
          <p:cNvSpPr/>
          <p:nvPr/>
        </p:nvSpPr>
        <p:spPr>
          <a:xfrm>
            <a:off x="22370839" y="15556876"/>
            <a:ext cx="806137" cy="72401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55451" tIns="127726" rIns="255451" bIns="12772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a-IR" sz="4400" b="1" dirty="0">
                <a:cs typeface="B Nazanin" panose="00000400000000000000" pitchFamily="2" charset="-78"/>
              </a:rPr>
              <a:t>2</a:t>
            </a:r>
            <a:endParaRPr lang="en-US" sz="4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6519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99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ORIGINAL COMPUTER</dc:creator>
  <cp:lastModifiedBy>RG-mandegar 1</cp:lastModifiedBy>
  <cp:revision>3</cp:revision>
  <dcterms:created xsi:type="dcterms:W3CDTF">2024-02-19T12:37:40Z</dcterms:created>
  <dcterms:modified xsi:type="dcterms:W3CDTF">2024-02-20T07:01:47Z</dcterms:modified>
</cp:coreProperties>
</file>