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5763200" cy="20116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1" autoAdjust="0"/>
    <p:restoredTop sz="94660"/>
  </p:normalViewPr>
  <p:slideViewPr>
    <p:cSldViewPr snapToGrid="0">
      <p:cViewPr varScale="1">
        <p:scale>
          <a:sx n="40" d="100"/>
          <a:sy n="40" d="100"/>
        </p:scale>
        <p:origin x="3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0400" y="3292265"/>
            <a:ext cx="26822400" cy="7003627"/>
          </a:xfrm>
        </p:spPr>
        <p:txBody>
          <a:bodyPr anchor="b"/>
          <a:lstStyle>
            <a:lvl1pPr algn="ctr">
              <a:defRPr sz="17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0400" y="10565978"/>
            <a:ext cx="26822400" cy="4856902"/>
          </a:xfrm>
        </p:spPr>
        <p:txBody>
          <a:bodyPr/>
          <a:lstStyle>
            <a:lvl1pPr marL="0" indent="0" algn="ctr">
              <a:buNone/>
              <a:defRPr sz="7040"/>
            </a:lvl1pPr>
            <a:lvl2pPr marL="1341105" indent="0" algn="ctr">
              <a:buNone/>
              <a:defRPr sz="5867"/>
            </a:lvl2pPr>
            <a:lvl3pPr marL="2682210" indent="0" algn="ctr">
              <a:buNone/>
              <a:defRPr sz="5280"/>
            </a:lvl3pPr>
            <a:lvl4pPr marL="4023314" indent="0" algn="ctr">
              <a:buNone/>
              <a:defRPr sz="4693"/>
            </a:lvl4pPr>
            <a:lvl5pPr marL="5364419" indent="0" algn="ctr">
              <a:buNone/>
              <a:defRPr sz="4693"/>
            </a:lvl5pPr>
            <a:lvl6pPr marL="6705524" indent="0" algn="ctr">
              <a:buNone/>
              <a:defRPr sz="4693"/>
            </a:lvl6pPr>
            <a:lvl7pPr marL="8046629" indent="0" algn="ctr">
              <a:buNone/>
              <a:defRPr sz="4693"/>
            </a:lvl7pPr>
            <a:lvl8pPr marL="9387733" indent="0" algn="ctr">
              <a:buNone/>
              <a:defRPr sz="4693"/>
            </a:lvl8pPr>
            <a:lvl9pPr marL="10728838" indent="0" algn="ctr">
              <a:buNone/>
              <a:defRPr sz="46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6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8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593040" y="1071033"/>
            <a:ext cx="7711440" cy="170480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8720" y="1071033"/>
            <a:ext cx="22687280" cy="1704805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1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1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0093" y="5015233"/>
            <a:ext cx="30845760" cy="8368029"/>
          </a:xfrm>
        </p:spPr>
        <p:txBody>
          <a:bodyPr anchor="b"/>
          <a:lstStyle>
            <a:lvl1pPr>
              <a:defRPr sz="17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40093" y="13462426"/>
            <a:ext cx="30845760" cy="4400549"/>
          </a:xfrm>
        </p:spPr>
        <p:txBody>
          <a:bodyPr/>
          <a:lstStyle>
            <a:lvl1pPr marL="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1pPr>
            <a:lvl2pPr marL="1341105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2pPr>
            <a:lvl3pPr marL="268221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3pPr>
            <a:lvl4pPr marL="4023314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4pPr>
            <a:lvl5pPr marL="5364419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5pPr>
            <a:lvl6pPr marL="6705524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6pPr>
            <a:lvl7pPr marL="8046629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7pPr>
            <a:lvl8pPr marL="9387733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8pPr>
            <a:lvl9pPr marL="10728838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6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8720" y="5355167"/>
            <a:ext cx="15199360" cy="12763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105120" y="5355167"/>
            <a:ext cx="15199360" cy="12763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378" y="1071035"/>
            <a:ext cx="30845760" cy="38883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3379" y="4931411"/>
            <a:ext cx="15129509" cy="2416809"/>
          </a:xfrm>
        </p:spPr>
        <p:txBody>
          <a:bodyPr anchor="b"/>
          <a:lstStyle>
            <a:lvl1pPr marL="0" indent="0">
              <a:buNone/>
              <a:defRPr sz="7040" b="1"/>
            </a:lvl1pPr>
            <a:lvl2pPr marL="1341105" indent="0">
              <a:buNone/>
              <a:defRPr sz="5867" b="1"/>
            </a:lvl2pPr>
            <a:lvl3pPr marL="2682210" indent="0">
              <a:buNone/>
              <a:defRPr sz="5280" b="1"/>
            </a:lvl3pPr>
            <a:lvl4pPr marL="4023314" indent="0">
              <a:buNone/>
              <a:defRPr sz="4693" b="1"/>
            </a:lvl4pPr>
            <a:lvl5pPr marL="5364419" indent="0">
              <a:buNone/>
              <a:defRPr sz="4693" b="1"/>
            </a:lvl5pPr>
            <a:lvl6pPr marL="6705524" indent="0">
              <a:buNone/>
              <a:defRPr sz="4693" b="1"/>
            </a:lvl6pPr>
            <a:lvl7pPr marL="8046629" indent="0">
              <a:buNone/>
              <a:defRPr sz="4693" b="1"/>
            </a:lvl7pPr>
            <a:lvl8pPr marL="9387733" indent="0">
              <a:buNone/>
              <a:defRPr sz="4693" b="1"/>
            </a:lvl8pPr>
            <a:lvl9pPr marL="10728838" indent="0">
              <a:buNone/>
              <a:defRPr sz="46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3379" y="7348220"/>
            <a:ext cx="15129509" cy="10808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105120" y="4931411"/>
            <a:ext cx="15204018" cy="2416809"/>
          </a:xfrm>
        </p:spPr>
        <p:txBody>
          <a:bodyPr anchor="b"/>
          <a:lstStyle>
            <a:lvl1pPr marL="0" indent="0">
              <a:buNone/>
              <a:defRPr sz="7040" b="1"/>
            </a:lvl1pPr>
            <a:lvl2pPr marL="1341105" indent="0">
              <a:buNone/>
              <a:defRPr sz="5867" b="1"/>
            </a:lvl2pPr>
            <a:lvl3pPr marL="2682210" indent="0">
              <a:buNone/>
              <a:defRPr sz="5280" b="1"/>
            </a:lvl3pPr>
            <a:lvl4pPr marL="4023314" indent="0">
              <a:buNone/>
              <a:defRPr sz="4693" b="1"/>
            </a:lvl4pPr>
            <a:lvl5pPr marL="5364419" indent="0">
              <a:buNone/>
              <a:defRPr sz="4693" b="1"/>
            </a:lvl5pPr>
            <a:lvl6pPr marL="6705524" indent="0">
              <a:buNone/>
              <a:defRPr sz="4693" b="1"/>
            </a:lvl6pPr>
            <a:lvl7pPr marL="8046629" indent="0">
              <a:buNone/>
              <a:defRPr sz="4693" b="1"/>
            </a:lvl7pPr>
            <a:lvl8pPr marL="9387733" indent="0">
              <a:buNone/>
              <a:defRPr sz="4693" b="1"/>
            </a:lvl8pPr>
            <a:lvl9pPr marL="10728838" indent="0">
              <a:buNone/>
              <a:defRPr sz="46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105120" y="7348220"/>
            <a:ext cx="15204018" cy="10808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5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6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5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380" y="1341120"/>
            <a:ext cx="11534562" cy="4693920"/>
          </a:xfrm>
        </p:spPr>
        <p:txBody>
          <a:bodyPr anchor="b"/>
          <a:lstStyle>
            <a:lvl1pPr>
              <a:defRPr sz="93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04018" y="2896448"/>
            <a:ext cx="18105120" cy="14295967"/>
          </a:xfrm>
        </p:spPr>
        <p:txBody>
          <a:bodyPr/>
          <a:lstStyle>
            <a:lvl1pPr>
              <a:defRPr sz="9387"/>
            </a:lvl1pPr>
            <a:lvl2pPr>
              <a:defRPr sz="8213"/>
            </a:lvl2pPr>
            <a:lvl3pPr>
              <a:defRPr sz="7040"/>
            </a:lvl3pPr>
            <a:lvl4pPr>
              <a:defRPr sz="5867"/>
            </a:lvl4pPr>
            <a:lvl5pPr>
              <a:defRPr sz="5867"/>
            </a:lvl5pPr>
            <a:lvl6pPr>
              <a:defRPr sz="5867"/>
            </a:lvl6pPr>
            <a:lvl7pPr>
              <a:defRPr sz="5867"/>
            </a:lvl7pPr>
            <a:lvl8pPr>
              <a:defRPr sz="5867"/>
            </a:lvl8pPr>
            <a:lvl9pPr>
              <a:defRPr sz="5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3380" y="6035040"/>
            <a:ext cx="11534562" cy="11180658"/>
          </a:xfrm>
        </p:spPr>
        <p:txBody>
          <a:bodyPr/>
          <a:lstStyle>
            <a:lvl1pPr marL="0" indent="0">
              <a:buNone/>
              <a:defRPr sz="4693"/>
            </a:lvl1pPr>
            <a:lvl2pPr marL="1341105" indent="0">
              <a:buNone/>
              <a:defRPr sz="4107"/>
            </a:lvl2pPr>
            <a:lvl3pPr marL="2682210" indent="0">
              <a:buNone/>
              <a:defRPr sz="3520"/>
            </a:lvl3pPr>
            <a:lvl4pPr marL="4023314" indent="0">
              <a:buNone/>
              <a:defRPr sz="2933"/>
            </a:lvl4pPr>
            <a:lvl5pPr marL="5364419" indent="0">
              <a:buNone/>
              <a:defRPr sz="2933"/>
            </a:lvl5pPr>
            <a:lvl6pPr marL="6705524" indent="0">
              <a:buNone/>
              <a:defRPr sz="2933"/>
            </a:lvl6pPr>
            <a:lvl7pPr marL="8046629" indent="0">
              <a:buNone/>
              <a:defRPr sz="2933"/>
            </a:lvl7pPr>
            <a:lvl8pPr marL="9387733" indent="0">
              <a:buNone/>
              <a:defRPr sz="2933"/>
            </a:lvl8pPr>
            <a:lvl9pPr marL="10728838" indent="0">
              <a:buNone/>
              <a:defRPr sz="2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5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380" y="1341120"/>
            <a:ext cx="11534562" cy="4693920"/>
          </a:xfrm>
        </p:spPr>
        <p:txBody>
          <a:bodyPr anchor="b"/>
          <a:lstStyle>
            <a:lvl1pPr>
              <a:defRPr sz="93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204018" y="2896448"/>
            <a:ext cx="18105120" cy="14295967"/>
          </a:xfrm>
        </p:spPr>
        <p:txBody>
          <a:bodyPr anchor="t"/>
          <a:lstStyle>
            <a:lvl1pPr marL="0" indent="0">
              <a:buNone/>
              <a:defRPr sz="9387"/>
            </a:lvl1pPr>
            <a:lvl2pPr marL="1341105" indent="0">
              <a:buNone/>
              <a:defRPr sz="8213"/>
            </a:lvl2pPr>
            <a:lvl3pPr marL="2682210" indent="0">
              <a:buNone/>
              <a:defRPr sz="7040"/>
            </a:lvl3pPr>
            <a:lvl4pPr marL="4023314" indent="0">
              <a:buNone/>
              <a:defRPr sz="5867"/>
            </a:lvl4pPr>
            <a:lvl5pPr marL="5364419" indent="0">
              <a:buNone/>
              <a:defRPr sz="5867"/>
            </a:lvl5pPr>
            <a:lvl6pPr marL="6705524" indent="0">
              <a:buNone/>
              <a:defRPr sz="5867"/>
            </a:lvl6pPr>
            <a:lvl7pPr marL="8046629" indent="0">
              <a:buNone/>
              <a:defRPr sz="5867"/>
            </a:lvl7pPr>
            <a:lvl8pPr marL="9387733" indent="0">
              <a:buNone/>
              <a:defRPr sz="5867"/>
            </a:lvl8pPr>
            <a:lvl9pPr marL="10728838" indent="0">
              <a:buNone/>
              <a:defRPr sz="5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3380" y="6035040"/>
            <a:ext cx="11534562" cy="11180658"/>
          </a:xfrm>
        </p:spPr>
        <p:txBody>
          <a:bodyPr/>
          <a:lstStyle>
            <a:lvl1pPr marL="0" indent="0">
              <a:buNone/>
              <a:defRPr sz="4693"/>
            </a:lvl1pPr>
            <a:lvl2pPr marL="1341105" indent="0">
              <a:buNone/>
              <a:defRPr sz="4107"/>
            </a:lvl2pPr>
            <a:lvl3pPr marL="2682210" indent="0">
              <a:buNone/>
              <a:defRPr sz="3520"/>
            </a:lvl3pPr>
            <a:lvl4pPr marL="4023314" indent="0">
              <a:buNone/>
              <a:defRPr sz="2933"/>
            </a:lvl4pPr>
            <a:lvl5pPr marL="5364419" indent="0">
              <a:buNone/>
              <a:defRPr sz="2933"/>
            </a:lvl5pPr>
            <a:lvl6pPr marL="6705524" indent="0">
              <a:buNone/>
              <a:defRPr sz="2933"/>
            </a:lvl6pPr>
            <a:lvl7pPr marL="8046629" indent="0">
              <a:buNone/>
              <a:defRPr sz="2933"/>
            </a:lvl7pPr>
            <a:lvl8pPr marL="9387733" indent="0">
              <a:buNone/>
              <a:defRPr sz="2933"/>
            </a:lvl8pPr>
            <a:lvl9pPr marL="10728838" indent="0">
              <a:buNone/>
              <a:defRPr sz="2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8720" y="1071035"/>
            <a:ext cx="30845760" cy="3888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8720" y="5355167"/>
            <a:ext cx="30845760" cy="12763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58720" y="18645295"/>
            <a:ext cx="804672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98E0B-17B6-45C0-B6D5-36881B17DA5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46560" y="18645295"/>
            <a:ext cx="1207008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257760" y="18645295"/>
            <a:ext cx="804672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04729-F044-466E-8C48-FB461BCCA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7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682210" rtl="0" eaLnBrk="1" latinLnBrk="0" hangingPunct="1">
        <a:lnSpc>
          <a:spcPct val="90000"/>
        </a:lnSpc>
        <a:spcBef>
          <a:spcPct val="0"/>
        </a:spcBef>
        <a:buNone/>
        <a:defRPr sz="12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0552" indent="-670552" algn="l" defTabSz="2682210" rtl="0" eaLnBrk="1" latinLnBrk="0" hangingPunct="1">
        <a:lnSpc>
          <a:spcPct val="90000"/>
        </a:lnSpc>
        <a:spcBef>
          <a:spcPts val="2933"/>
        </a:spcBef>
        <a:buFont typeface="Arial" panose="020B0604020202020204" pitchFamily="34" charset="0"/>
        <a:buChar char="•"/>
        <a:defRPr sz="8213" kern="1200">
          <a:solidFill>
            <a:schemeClr val="tx1"/>
          </a:solidFill>
          <a:latin typeface="+mn-lt"/>
          <a:ea typeface="+mn-ea"/>
          <a:cs typeface="+mn-cs"/>
        </a:defRPr>
      </a:lvl1pPr>
      <a:lvl2pPr marL="2011657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7040" kern="1200">
          <a:solidFill>
            <a:schemeClr val="tx1"/>
          </a:solidFill>
          <a:latin typeface="+mn-lt"/>
          <a:ea typeface="+mn-ea"/>
          <a:cs typeface="+mn-cs"/>
        </a:defRPr>
      </a:lvl2pPr>
      <a:lvl3pPr marL="3352762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867" kern="1200">
          <a:solidFill>
            <a:schemeClr val="tx1"/>
          </a:solidFill>
          <a:latin typeface="+mn-lt"/>
          <a:ea typeface="+mn-ea"/>
          <a:cs typeface="+mn-cs"/>
        </a:defRPr>
      </a:lvl3pPr>
      <a:lvl4pPr marL="4693867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4pPr>
      <a:lvl5pPr marL="6034971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5pPr>
      <a:lvl6pPr marL="7376076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6pPr>
      <a:lvl7pPr marL="8717181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7pPr>
      <a:lvl8pPr marL="10058286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8pPr>
      <a:lvl9pPr marL="11399390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1pPr>
      <a:lvl2pPr marL="1341105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2pPr>
      <a:lvl3pPr marL="2682210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3pPr>
      <a:lvl4pPr marL="4023314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4pPr>
      <a:lvl5pPr marL="5364419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5pPr>
      <a:lvl6pPr marL="6705524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6pPr>
      <a:lvl7pPr marL="8046629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7pPr>
      <a:lvl8pPr marL="9387733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8pPr>
      <a:lvl9pPr marL="10728838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4171554" y="4052805"/>
            <a:ext cx="9100440" cy="4238386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fa-IR" sz="4400" b="1" dirty="0">
                <a:solidFill>
                  <a:prstClr val="white"/>
                </a:solidFill>
                <a:cs typeface="B Nazanin" panose="00000400000000000000" pitchFamily="2" charset="-78"/>
              </a:rPr>
              <a:t>شیوه نامه ثبت درخواست حذف پزشکی در سامانه بهستان </a:t>
            </a:r>
            <a:endParaRPr lang="en-US" sz="4400" b="1" dirty="0">
              <a:solidFill>
                <a:prstClr val="white"/>
              </a:solidFill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332442" y="2795504"/>
            <a:ext cx="2686050" cy="12573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دانشجو 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4839204" y="5992625"/>
            <a:ext cx="9672526" cy="1218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3600" b="1" dirty="0">
                <a:cs typeface="B Nazanin" panose="00000400000000000000" pitchFamily="2" charset="-78"/>
              </a:rPr>
              <a:t>درخواست حذف پزشکی در سامانه بهستان 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7" name="Flowchart: Connector 6"/>
          <p:cNvSpPr/>
          <p:nvPr/>
        </p:nvSpPr>
        <p:spPr>
          <a:xfrm>
            <a:off x="33470330" y="5630617"/>
            <a:ext cx="806137" cy="7240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1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896354" y="7612790"/>
            <a:ext cx="9672526" cy="15385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a-IR" sz="3600" b="1" dirty="0">
              <a:cs typeface="B Nazanin" panose="00000400000000000000" pitchFamily="2" charset="-78"/>
            </a:endParaRPr>
          </a:p>
          <a:p>
            <a:pPr algn="ctr"/>
            <a:r>
              <a:rPr lang="fa-IR" sz="3600" b="1" dirty="0">
                <a:cs typeface="B Nazanin" panose="00000400000000000000" pitchFamily="2" charset="-78"/>
              </a:rPr>
              <a:t>بارگزاری مدارک پزشکی و فرم های مربوط به حذف درس در سامانه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4896354" y="9552611"/>
            <a:ext cx="9672526" cy="1218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3600" b="1" dirty="0">
                <a:cs typeface="B Nazanin" panose="00000400000000000000" pitchFamily="2" charset="-78"/>
              </a:rPr>
              <a:t>ایجاد درخواست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3764577" y="13615904"/>
            <a:ext cx="9914395" cy="12573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کارشناس آموزش دانشکده 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29467834" y="4052804"/>
            <a:ext cx="529566" cy="1939822"/>
          </a:xfrm>
          <a:prstGeom prst="downArrow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33470330" y="7211532"/>
            <a:ext cx="806137" cy="7240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2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sp>
        <p:nvSpPr>
          <p:cNvPr id="14" name="Flowchart: Connector 13"/>
          <p:cNvSpPr/>
          <p:nvPr/>
        </p:nvSpPr>
        <p:spPr>
          <a:xfrm>
            <a:off x="33470330" y="9056005"/>
            <a:ext cx="806137" cy="7240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3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cxnSp>
        <p:nvCxnSpPr>
          <p:cNvPr id="17" name="Elbow Connector 16"/>
          <p:cNvCxnSpPr>
            <a:stCxn id="22" idx="2"/>
            <a:endCxn id="11" idx="0"/>
          </p:cNvCxnSpPr>
          <p:nvPr/>
        </p:nvCxnSpPr>
        <p:spPr>
          <a:xfrm rot="5400000">
            <a:off x="23615086" y="7498372"/>
            <a:ext cx="1224221" cy="11010842"/>
          </a:xfrm>
          <a:prstGeom prst="bentConnector3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24896354" y="11172776"/>
            <a:ext cx="9672526" cy="1218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3600" b="1" dirty="0">
                <a:cs typeface="B Nazanin" panose="00000400000000000000" pitchFamily="2" charset="-78"/>
              </a:rPr>
              <a:t>ارسال اصل مدارک و فرم ها به کارشناس آموزش 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3885511" y="15846376"/>
            <a:ext cx="9672526" cy="1218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3600" b="1" dirty="0">
                <a:cs typeface="B Nazanin" panose="00000400000000000000" pitchFamily="2" charset="-78"/>
              </a:rPr>
              <a:t>بررسی مدارک و فرم های ارسالی و تائید نهایی درخواست در سامانه 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18456991" y="14873204"/>
            <a:ext cx="516809" cy="973172"/>
          </a:xfrm>
          <a:prstGeom prst="downArrow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2156777" y="12438105"/>
            <a:ext cx="9914395" cy="12573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ارجاع به کارشناس مرکز بهداشت دانشگاه 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cxnSp>
        <p:nvCxnSpPr>
          <p:cNvPr id="30" name="Elbow Connector 29"/>
          <p:cNvCxnSpPr>
            <a:stCxn id="26" idx="2"/>
            <a:endCxn id="28" idx="2"/>
          </p:cNvCxnSpPr>
          <p:nvPr/>
        </p:nvCxnSpPr>
        <p:spPr>
          <a:xfrm rot="5400000" flipH="1">
            <a:off x="11232936" y="9576445"/>
            <a:ext cx="3369878" cy="11607799"/>
          </a:xfrm>
          <a:prstGeom prst="bentConnector3">
            <a:avLst>
              <a:gd name="adj1" fmla="val -6784"/>
            </a:avLst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5770949" y="8736147"/>
            <a:ext cx="2686050" cy="12573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دانشجو 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cxnSp>
        <p:nvCxnSpPr>
          <p:cNvPr id="37" name="Elbow Connector 36"/>
          <p:cNvCxnSpPr>
            <a:stCxn id="28" idx="0"/>
            <a:endCxn id="35" idx="2"/>
          </p:cNvCxnSpPr>
          <p:nvPr/>
        </p:nvCxnSpPr>
        <p:spPr>
          <a:xfrm rot="16200000" flipV="1">
            <a:off x="5891646" y="11215775"/>
            <a:ext cx="2444658" cy="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Up Arrow 37"/>
          <p:cNvSpPr/>
          <p:nvPr/>
        </p:nvSpPr>
        <p:spPr>
          <a:xfrm>
            <a:off x="6873661" y="7548788"/>
            <a:ext cx="480626" cy="1162609"/>
          </a:xfrm>
          <a:prstGeom prst="up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2277711" y="6279137"/>
            <a:ext cx="9672526" cy="1218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3600" b="1" dirty="0">
                <a:cs typeface="B Nazanin" panose="00000400000000000000" pitchFamily="2" charset="-78"/>
              </a:rPr>
              <a:t>چک کردن گردش درخواست در سامانه بهستان 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40" name="Flowchart: Connector 39"/>
          <p:cNvSpPr/>
          <p:nvPr/>
        </p:nvSpPr>
        <p:spPr>
          <a:xfrm>
            <a:off x="33470330" y="10659615"/>
            <a:ext cx="806137" cy="7240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4</a:t>
            </a:r>
            <a:endParaRPr lang="en-US" sz="4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0807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72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ORIGINAL COMPUTER</dc:creator>
  <cp:lastModifiedBy>RG-mandegar 1</cp:lastModifiedBy>
  <cp:revision>4</cp:revision>
  <dcterms:created xsi:type="dcterms:W3CDTF">2024-02-19T11:56:43Z</dcterms:created>
  <dcterms:modified xsi:type="dcterms:W3CDTF">2024-02-19T12:46:21Z</dcterms:modified>
</cp:coreProperties>
</file>