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7" r:id="rId2"/>
  </p:sldIdLst>
  <p:sldSz cx="35763200" cy="201168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40" d="100"/>
          <a:sy n="40" d="100"/>
        </p:scale>
        <p:origin x="37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470400" y="3292265"/>
            <a:ext cx="26822400" cy="7003627"/>
          </a:xfrm>
        </p:spPr>
        <p:txBody>
          <a:bodyPr anchor="b"/>
          <a:lstStyle>
            <a:lvl1pPr algn="ctr">
              <a:defRPr sz="17600"/>
            </a:lvl1pPr>
          </a:lstStyle>
          <a:p>
            <a:r>
              <a:rPr lang="en-US"/>
              <a:t>Click to edit Master title style</a:t>
            </a:r>
            <a:endParaRPr lang="en-US" dirty="0"/>
          </a:p>
        </p:txBody>
      </p:sp>
      <p:sp>
        <p:nvSpPr>
          <p:cNvPr id="3" name="Subtitle 2"/>
          <p:cNvSpPr>
            <a:spLocks noGrp="1"/>
          </p:cNvSpPr>
          <p:nvPr>
            <p:ph type="subTitle" idx="1"/>
          </p:nvPr>
        </p:nvSpPr>
        <p:spPr>
          <a:xfrm>
            <a:off x="4470400" y="10565978"/>
            <a:ext cx="26822400" cy="4856902"/>
          </a:xfrm>
        </p:spPr>
        <p:txBody>
          <a:bodyPr/>
          <a:lstStyle>
            <a:lvl1pPr marL="0" indent="0" algn="ctr">
              <a:buNone/>
              <a:defRPr sz="7040"/>
            </a:lvl1pPr>
            <a:lvl2pPr marL="1341105" indent="0" algn="ctr">
              <a:buNone/>
              <a:defRPr sz="5867"/>
            </a:lvl2pPr>
            <a:lvl3pPr marL="2682210" indent="0" algn="ctr">
              <a:buNone/>
              <a:defRPr sz="5280"/>
            </a:lvl3pPr>
            <a:lvl4pPr marL="4023314" indent="0" algn="ctr">
              <a:buNone/>
              <a:defRPr sz="4693"/>
            </a:lvl4pPr>
            <a:lvl5pPr marL="5364419" indent="0" algn="ctr">
              <a:buNone/>
              <a:defRPr sz="4693"/>
            </a:lvl5pPr>
            <a:lvl6pPr marL="6705524" indent="0" algn="ctr">
              <a:buNone/>
              <a:defRPr sz="4693"/>
            </a:lvl6pPr>
            <a:lvl7pPr marL="8046629" indent="0" algn="ctr">
              <a:buNone/>
              <a:defRPr sz="4693"/>
            </a:lvl7pPr>
            <a:lvl8pPr marL="9387733" indent="0" algn="ctr">
              <a:buNone/>
              <a:defRPr sz="4693"/>
            </a:lvl8pPr>
            <a:lvl9pPr marL="10728838" indent="0" algn="ctr">
              <a:buNone/>
              <a:defRPr sz="469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143A72E-8859-43C4-A7C8-734AC3C695CA}" type="datetimeFigureOut">
              <a:rPr lang="en-US" smtClean="0"/>
              <a:t>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360DE9-E289-463A-9723-E98D10C100E8}" type="slidenum">
              <a:rPr lang="en-US" smtClean="0"/>
              <a:t>‹#›</a:t>
            </a:fld>
            <a:endParaRPr lang="en-US"/>
          </a:p>
        </p:txBody>
      </p:sp>
    </p:spTree>
    <p:extLst>
      <p:ext uri="{BB962C8B-B14F-4D97-AF65-F5344CB8AC3E}">
        <p14:creationId xmlns:p14="http://schemas.microsoft.com/office/powerpoint/2010/main" val="2237782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43A72E-8859-43C4-A7C8-734AC3C695CA}" type="datetimeFigureOut">
              <a:rPr lang="en-US" smtClean="0"/>
              <a:t>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360DE9-E289-463A-9723-E98D10C100E8}" type="slidenum">
              <a:rPr lang="en-US" smtClean="0"/>
              <a:t>‹#›</a:t>
            </a:fld>
            <a:endParaRPr lang="en-US"/>
          </a:p>
        </p:txBody>
      </p:sp>
    </p:spTree>
    <p:extLst>
      <p:ext uri="{BB962C8B-B14F-4D97-AF65-F5344CB8AC3E}">
        <p14:creationId xmlns:p14="http://schemas.microsoft.com/office/powerpoint/2010/main" val="657512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5593040" y="1071033"/>
            <a:ext cx="7711440" cy="1704805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458720" y="1071033"/>
            <a:ext cx="22687280" cy="1704805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43A72E-8859-43C4-A7C8-734AC3C695CA}" type="datetimeFigureOut">
              <a:rPr lang="en-US" smtClean="0"/>
              <a:t>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360DE9-E289-463A-9723-E98D10C100E8}" type="slidenum">
              <a:rPr lang="en-US" smtClean="0"/>
              <a:t>‹#›</a:t>
            </a:fld>
            <a:endParaRPr lang="en-US"/>
          </a:p>
        </p:txBody>
      </p:sp>
    </p:spTree>
    <p:extLst>
      <p:ext uri="{BB962C8B-B14F-4D97-AF65-F5344CB8AC3E}">
        <p14:creationId xmlns:p14="http://schemas.microsoft.com/office/powerpoint/2010/main" val="40517529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43A72E-8859-43C4-A7C8-734AC3C695CA}" type="datetimeFigureOut">
              <a:rPr lang="en-US" smtClean="0"/>
              <a:t>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360DE9-E289-463A-9723-E98D10C100E8}" type="slidenum">
              <a:rPr lang="en-US" smtClean="0"/>
              <a:t>‹#›</a:t>
            </a:fld>
            <a:endParaRPr lang="en-US"/>
          </a:p>
        </p:txBody>
      </p:sp>
    </p:spTree>
    <p:extLst>
      <p:ext uri="{BB962C8B-B14F-4D97-AF65-F5344CB8AC3E}">
        <p14:creationId xmlns:p14="http://schemas.microsoft.com/office/powerpoint/2010/main" val="364697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440093" y="5015233"/>
            <a:ext cx="30845760" cy="8368029"/>
          </a:xfrm>
        </p:spPr>
        <p:txBody>
          <a:bodyPr anchor="b"/>
          <a:lstStyle>
            <a:lvl1pPr>
              <a:defRPr sz="17600"/>
            </a:lvl1pPr>
          </a:lstStyle>
          <a:p>
            <a:r>
              <a:rPr lang="en-US"/>
              <a:t>Click to edit Master title style</a:t>
            </a:r>
            <a:endParaRPr lang="en-US" dirty="0"/>
          </a:p>
        </p:txBody>
      </p:sp>
      <p:sp>
        <p:nvSpPr>
          <p:cNvPr id="3" name="Text Placeholder 2"/>
          <p:cNvSpPr>
            <a:spLocks noGrp="1"/>
          </p:cNvSpPr>
          <p:nvPr>
            <p:ph type="body" idx="1"/>
          </p:nvPr>
        </p:nvSpPr>
        <p:spPr>
          <a:xfrm>
            <a:off x="2440093" y="13462426"/>
            <a:ext cx="30845760" cy="4400549"/>
          </a:xfrm>
        </p:spPr>
        <p:txBody>
          <a:bodyPr/>
          <a:lstStyle>
            <a:lvl1pPr marL="0" indent="0">
              <a:buNone/>
              <a:defRPr sz="7040">
                <a:solidFill>
                  <a:schemeClr val="tx1">
                    <a:tint val="75000"/>
                  </a:schemeClr>
                </a:solidFill>
              </a:defRPr>
            </a:lvl1pPr>
            <a:lvl2pPr marL="1341105" indent="0">
              <a:buNone/>
              <a:defRPr sz="5867">
                <a:solidFill>
                  <a:schemeClr val="tx1">
                    <a:tint val="75000"/>
                  </a:schemeClr>
                </a:solidFill>
              </a:defRPr>
            </a:lvl2pPr>
            <a:lvl3pPr marL="2682210" indent="0">
              <a:buNone/>
              <a:defRPr sz="5280">
                <a:solidFill>
                  <a:schemeClr val="tx1">
                    <a:tint val="75000"/>
                  </a:schemeClr>
                </a:solidFill>
              </a:defRPr>
            </a:lvl3pPr>
            <a:lvl4pPr marL="4023314" indent="0">
              <a:buNone/>
              <a:defRPr sz="4693">
                <a:solidFill>
                  <a:schemeClr val="tx1">
                    <a:tint val="75000"/>
                  </a:schemeClr>
                </a:solidFill>
              </a:defRPr>
            </a:lvl4pPr>
            <a:lvl5pPr marL="5364419" indent="0">
              <a:buNone/>
              <a:defRPr sz="4693">
                <a:solidFill>
                  <a:schemeClr val="tx1">
                    <a:tint val="75000"/>
                  </a:schemeClr>
                </a:solidFill>
              </a:defRPr>
            </a:lvl5pPr>
            <a:lvl6pPr marL="6705524" indent="0">
              <a:buNone/>
              <a:defRPr sz="4693">
                <a:solidFill>
                  <a:schemeClr val="tx1">
                    <a:tint val="75000"/>
                  </a:schemeClr>
                </a:solidFill>
              </a:defRPr>
            </a:lvl6pPr>
            <a:lvl7pPr marL="8046629" indent="0">
              <a:buNone/>
              <a:defRPr sz="4693">
                <a:solidFill>
                  <a:schemeClr val="tx1">
                    <a:tint val="75000"/>
                  </a:schemeClr>
                </a:solidFill>
              </a:defRPr>
            </a:lvl7pPr>
            <a:lvl8pPr marL="9387733" indent="0">
              <a:buNone/>
              <a:defRPr sz="4693">
                <a:solidFill>
                  <a:schemeClr val="tx1">
                    <a:tint val="75000"/>
                  </a:schemeClr>
                </a:solidFill>
              </a:defRPr>
            </a:lvl8pPr>
            <a:lvl9pPr marL="10728838" indent="0">
              <a:buNone/>
              <a:defRPr sz="4693">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143A72E-8859-43C4-A7C8-734AC3C695CA}" type="datetimeFigureOut">
              <a:rPr lang="en-US" smtClean="0"/>
              <a:t>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360DE9-E289-463A-9723-E98D10C100E8}" type="slidenum">
              <a:rPr lang="en-US" smtClean="0"/>
              <a:t>‹#›</a:t>
            </a:fld>
            <a:endParaRPr lang="en-US"/>
          </a:p>
        </p:txBody>
      </p:sp>
    </p:spTree>
    <p:extLst>
      <p:ext uri="{BB962C8B-B14F-4D97-AF65-F5344CB8AC3E}">
        <p14:creationId xmlns:p14="http://schemas.microsoft.com/office/powerpoint/2010/main" val="1368411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458720" y="5355167"/>
            <a:ext cx="15199360" cy="127639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8105120" y="5355167"/>
            <a:ext cx="15199360" cy="127639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143A72E-8859-43C4-A7C8-734AC3C695CA}" type="datetimeFigureOut">
              <a:rPr lang="en-US" smtClean="0"/>
              <a:t>2/19/2024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360DE9-E289-463A-9723-E98D10C100E8}" type="slidenum">
              <a:rPr lang="en-US" smtClean="0"/>
              <a:t>‹#›</a:t>
            </a:fld>
            <a:endParaRPr lang="en-US"/>
          </a:p>
        </p:txBody>
      </p:sp>
    </p:spTree>
    <p:extLst>
      <p:ext uri="{BB962C8B-B14F-4D97-AF65-F5344CB8AC3E}">
        <p14:creationId xmlns:p14="http://schemas.microsoft.com/office/powerpoint/2010/main" val="1419808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63378" y="1071035"/>
            <a:ext cx="30845760" cy="3888318"/>
          </a:xfrm>
        </p:spPr>
        <p:txBody>
          <a:bodyPr/>
          <a:lstStyle/>
          <a:p>
            <a:r>
              <a:rPr lang="en-US"/>
              <a:t>Click to edit Master title style</a:t>
            </a:r>
            <a:endParaRPr lang="en-US" dirty="0"/>
          </a:p>
        </p:txBody>
      </p:sp>
      <p:sp>
        <p:nvSpPr>
          <p:cNvPr id="3" name="Text Placeholder 2"/>
          <p:cNvSpPr>
            <a:spLocks noGrp="1"/>
          </p:cNvSpPr>
          <p:nvPr>
            <p:ph type="body" idx="1"/>
          </p:nvPr>
        </p:nvSpPr>
        <p:spPr>
          <a:xfrm>
            <a:off x="2463379" y="4931411"/>
            <a:ext cx="15129509" cy="2416809"/>
          </a:xfrm>
        </p:spPr>
        <p:txBody>
          <a:bodyPr anchor="b"/>
          <a:lstStyle>
            <a:lvl1pPr marL="0" indent="0">
              <a:buNone/>
              <a:defRPr sz="7040" b="1"/>
            </a:lvl1pPr>
            <a:lvl2pPr marL="1341105" indent="0">
              <a:buNone/>
              <a:defRPr sz="5867" b="1"/>
            </a:lvl2pPr>
            <a:lvl3pPr marL="2682210" indent="0">
              <a:buNone/>
              <a:defRPr sz="5280" b="1"/>
            </a:lvl3pPr>
            <a:lvl4pPr marL="4023314" indent="0">
              <a:buNone/>
              <a:defRPr sz="4693" b="1"/>
            </a:lvl4pPr>
            <a:lvl5pPr marL="5364419" indent="0">
              <a:buNone/>
              <a:defRPr sz="4693" b="1"/>
            </a:lvl5pPr>
            <a:lvl6pPr marL="6705524" indent="0">
              <a:buNone/>
              <a:defRPr sz="4693" b="1"/>
            </a:lvl6pPr>
            <a:lvl7pPr marL="8046629" indent="0">
              <a:buNone/>
              <a:defRPr sz="4693" b="1"/>
            </a:lvl7pPr>
            <a:lvl8pPr marL="9387733" indent="0">
              <a:buNone/>
              <a:defRPr sz="4693" b="1"/>
            </a:lvl8pPr>
            <a:lvl9pPr marL="10728838" indent="0">
              <a:buNone/>
              <a:defRPr sz="4693" b="1"/>
            </a:lvl9pPr>
          </a:lstStyle>
          <a:p>
            <a:pPr lvl="0"/>
            <a:r>
              <a:rPr lang="en-US"/>
              <a:t>Edit Master text styles</a:t>
            </a:r>
          </a:p>
        </p:txBody>
      </p:sp>
      <p:sp>
        <p:nvSpPr>
          <p:cNvPr id="4" name="Content Placeholder 3"/>
          <p:cNvSpPr>
            <a:spLocks noGrp="1"/>
          </p:cNvSpPr>
          <p:nvPr>
            <p:ph sz="half" idx="2"/>
          </p:nvPr>
        </p:nvSpPr>
        <p:spPr>
          <a:xfrm>
            <a:off x="2463379" y="7348220"/>
            <a:ext cx="15129509" cy="10808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8105120" y="4931411"/>
            <a:ext cx="15204018" cy="2416809"/>
          </a:xfrm>
        </p:spPr>
        <p:txBody>
          <a:bodyPr anchor="b"/>
          <a:lstStyle>
            <a:lvl1pPr marL="0" indent="0">
              <a:buNone/>
              <a:defRPr sz="7040" b="1"/>
            </a:lvl1pPr>
            <a:lvl2pPr marL="1341105" indent="0">
              <a:buNone/>
              <a:defRPr sz="5867" b="1"/>
            </a:lvl2pPr>
            <a:lvl3pPr marL="2682210" indent="0">
              <a:buNone/>
              <a:defRPr sz="5280" b="1"/>
            </a:lvl3pPr>
            <a:lvl4pPr marL="4023314" indent="0">
              <a:buNone/>
              <a:defRPr sz="4693" b="1"/>
            </a:lvl4pPr>
            <a:lvl5pPr marL="5364419" indent="0">
              <a:buNone/>
              <a:defRPr sz="4693" b="1"/>
            </a:lvl5pPr>
            <a:lvl6pPr marL="6705524" indent="0">
              <a:buNone/>
              <a:defRPr sz="4693" b="1"/>
            </a:lvl6pPr>
            <a:lvl7pPr marL="8046629" indent="0">
              <a:buNone/>
              <a:defRPr sz="4693" b="1"/>
            </a:lvl7pPr>
            <a:lvl8pPr marL="9387733" indent="0">
              <a:buNone/>
              <a:defRPr sz="4693" b="1"/>
            </a:lvl8pPr>
            <a:lvl9pPr marL="10728838" indent="0">
              <a:buNone/>
              <a:defRPr sz="4693" b="1"/>
            </a:lvl9pPr>
          </a:lstStyle>
          <a:p>
            <a:pPr lvl="0"/>
            <a:r>
              <a:rPr lang="en-US"/>
              <a:t>Edit Master text styles</a:t>
            </a:r>
          </a:p>
        </p:txBody>
      </p:sp>
      <p:sp>
        <p:nvSpPr>
          <p:cNvPr id="6" name="Content Placeholder 5"/>
          <p:cNvSpPr>
            <a:spLocks noGrp="1"/>
          </p:cNvSpPr>
          <p:nvPr>
            <p:ph sz="quarter" idx="4"/>
          </p:nvPr>
        </p:nvSpPr>
        <p:spPr>
          <a:xfrm>
            <a:off x="18105120" y="7348220"/>
            <a:ext cx="15204018" cy="10808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143A72E-8859-43C4-A7C8-734AC3C695CA}" type="datetimeFigureOut">
              <a:rPr lang="en-US" smtClean="0"/>
              <a:t>2/19/2024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360DE9-E289-463A-9723-E98D10C100E8}" type="slidenum">
              <a:rPr lang="en-US" smtClean="0"/>
              <a:t>‹#›</a:t>
            </a:fld>
            <a:endParaRPr lang="en-US"/>
          </a:p>
        </p:txBody>
      </p:sp>
    </p:spTree>
    <p:extLst>
      <p:ext uri="{BB962C8B-B14F-4D97-AF65-F5344CB8AC3E}">
        <p14:creationId xmlns:p14="http://schemas.microsoft.com/office/powerpoint/2010/main" val="1204597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143A72E-8859-43C4-A7C8-734AC3C695CA}" type="datetimeFigureOut">
              <a:rPr lang="en-US" smtClean="0"/>
              <a:t>2/19/2024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360DE9-E289-463A-9723-E98D10C100E8}" type="slidenum">
              <a:rPr lang="en-US" smtClean="0"/>
              <a:t>‹#›</a:t>
            </a:fld>
            <a:endParaRPr lang="en-US"/>
          </a:p>
        </p:txBody>
      </p:sp>
    </p:spTree>
    <p:extLst>
      <p:ext uri="{BB962C8B-B14F-4D97-AF65-F5344CB8AC3E}">
        <p14:creationId xmlns:p14="http://schemas.microsoft.com/office/powerpoint/2010/main" val="411892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43A72E-8859-43C4-A7C8-734AC3C695CA}" type="datetimeFigureOut">
              <a:rPr lang="en-US" smtClean="0"/>
              <a:t>2/19/2024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360DE9-E289-463A-9723-E98D10C100E8}" type="slidenum">
              <a:rPr lang="en-US" smtClean="0"/>
              <a:t>‹#›</a:t>
            </a:fld>
            <a:endParaRPr lang="en-US"/>
          </a:p>
        </p:txBody>
      </p:sp>
    </p:spTree>
    <p:extLst>
      <p:ext uri="{BB962C8B-B14F-4D97-AF65-F5344CB8AC3E}">
        <p14:creationId xmlns:p14="http://schemas.microsoft.com/office/powerpoint/2010/main" val="842326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63380" y="1341120"/>
            <a:ext cx="11534562" cy="4693920"/>
          </a:xfrm>
        </p:spPr>
        <p:txBody>
          <a:bodyPr anchor="b"/>
          <a:lstStyle>
            <a:lvl1pPr>
              <a:defRPr sz="9387"/>
            </a:lvl1pPr>
          </a:lstStyle>
          <a:p>
            <a:r>
              <a:rPr lang="en-US"/>
              <a:t>Click to edit Master title style</a:t>
            </a:r>
            <a:endParaRPr lang="en-US" dirty="0"/>
          </a:p>
        </p:txBody>
      </p:sp>
      <p:sp>
        <p:nvSpPr>
          <p:cNvPr id="3" name="Content Placeholder 2"/>
          <p:cNvSpPr>
            <a:spLocks noGrp="1"/>
          </p:cNvSpPr>
          <p:nvPr>
            <p:ph idx="1"/>
          </p:nvPr>
        </p:nvSpPr>
        <p:spPr>
          <a:xfrm>
            <a:off x="15204018" y="2896448"/>
            <a:ext cx="18105120" cy="14295967"/>
          </a:xfrm>
        </p:spPr>
        <p:txBody>
          <a:bodyPr/>
          <a:lstStyle>
            <a:lvl1pPr>
              <a:defRPr sz="9387"/>
            </a:lvl1pPr>
            <a:lvl2pPr>
              <a:defRPr sz="8213"/>
            </a:lvl2pPr>
            <a:lvl3pPr>
              <a:defRPr sz="7040"/>
            </a:lvl3pPr>
            <a:lvl4pPr>
              <a:defRPr sz="5867"/>
            </a:lvl4pPr>
            <a:lvl5pPr>
              <a:defRPr sz="5867"/>
            </a:lvl5pPr>
            <a:lvl6pPr>
              <a:defRPr sz="5867"/>
            </a:lvl6pPr>
            <a:lvl7pPr>
              <a:defRPr sz="5867"/>
            </a:lvl7pPr>
            <a:lvl8pPr>
              <a:defRPr sz="5867"/>
            </a:lvl8pPr>
            <a:lvl9pPr>
              <a:defRPr sz="5867"/>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463380" y="6035040"/>
            <a:ext cx="11534562" cy="11180658"/>
          </a:xfrm>
        </p:spPr>
        <p:txBody>
          <a:bodyPr/>
          <a:lstStyle>
            <a:lvl1pPr marL="0" indent="0">
              <a:buNone/>
              <a:defRPr sz="4693"/>
            </a:lvl1pPr>
            <a:lvl2pPr marL="1341105" indent="0">
              <a:buNone/>
              <a:defRPr sz="4107"/>
            </a:lvl2pPr>
            <a:lvl3pPr marL="2682210" indent="0">
              <a:buNone/>
              <a:defRPr sz="3520"/>
            </a:lvl3pPr>
            <a:lvl4pPr marL="4023314" indent="0">
              <a:buNone/>
              <a:defRPr sz="2933"/>
            </a:lvl4pPr>
            <a:lvl5pPr marL="5364419" indent="0">
              <a:buNone/>
              <a:defRPr sz="2933"/>
            </a:lvl5pPr>
            <a:lvl6pPr marL="6705524" indent="0">
              <a:buNone/>
              <a:defRPr sz="2933"/>
            </a:lvl6pPr>
            <a:lvl7pPr marL="8046629" indent="0">
              <a:buNone/>
              <a:defRPr sz="2933"/>
            </a:lvl7pPr>
            <a:lvl8pPr marL="9387733" indent="0">
              <a:buNone/>
              <a:defRPr sz="2933"/>
            </a:lvl8pPr>
            <a:lvl9pPr marL="10728838" indent="0">
              <a:buNone/>
              <a:defRPr sz="2933"/>
            </a:lvl9pPr>
          </a:lstStyle>
          <a:p>
            <a:pPr lvl="0"/>
            <a:r>
              <a:rPr lang="en-US"/>
              <a:t>Edit Master text styles</a:t>
            </a:r>
          </a:p>
        </p:txBody>
      </p:sp>
      <p:sp>
        <p:nvSpPr>
          <p:cNvPr id="5" name="Date Placeholder 4"/>
          <p:cNvSpPr>
            <a:spLocks noGrp="1"/>
          </p:cNvSpPr>
          <p:nvPr>
            <p:ph type="dt" sz="half" idx="10"/>
          </p:nvPr>
        </p:nvSpPr>
        <p:spPr/>
        <p:txBody>
          <a:bodyPr/>
          <a:lstStyle/>
          <a:p>
            <a:fld id="{8143A72E-8859-43C4-A7C8-734AC3C695CA}" type="datetimeFigureOut">
              <a:rPr lang="en-US" smtClean="0"/>
              <a:t>2/19/2024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360DE9-E289-463A-9723-E98D10C100E8}" type="slidenum">
              <a:rPr lang="en-US" smtClean="0"/>
              <a:t>‹#›</a:t>
            </a:fld>
            <a:endParaRPr lang="en-US"/>
          </a:p>
        </p:txBody>
      </p:sp>
    </p:spTree>
    <p:extLst>
      <p:ext uri="{BB962C8B-B14F-4D97-AF65-F5344CB8AC3E}">
        <p14:creationId xmlns:p14="http://schemas.microsoft.com/office/powerpoint/2010/main" val="1301571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63380" y="1341120"/>
            <a:ext cx="11534562" cy="4693920"/>
          </a:xfrm>
        </p:spPr>
        <p:txBody>
          <a:bodyPr anchor="b"/>
          <a:lstStyle>
            <a:lvl1pPr>
              <a:defRPr sz="9387"/>
            </a:lvl1pPr>
          </a:lstStyle>
          <a:p>
            <a:r>
              <a:rPr lang="en-US"/>
              <a:t>Click to edit Master title style</a:t>
            </a:r>
            <a:endParaRPr lang="en-US" dirty="0"/>
          </a:p>
        </p:txBody>
      </p:sp>
      <p:sp>
        <p:nvSpPr>
          <p:cNvPr id="3" name="Picture Placeholder 2"/>
          <p:cNvSpPr>
            <a:spLocks noGrp="1" noChangeAspect="1"/>
          </p:cNvSpPr>
          <p:nvPr>
            <p:ph type="pic" idx="1"/>
          </p:nvPr>
        </p:nvSpPr>
        <p:spPr>
          <a:xfrm>
            <a:off x="15204018" y="2896448"/>
            <a:ext cx="18105120" cy="14295967"/>
          </a:xfrm>
        </p:spPr>
        <p:txBody>
          <a:bodyPr anchor="t"/>
          <a:lstStyle>
            <a:lvl1pPr marL="0" indent="0">
              <a:buNone/>
              <a:defRPr sz="9387"/>
            </a:lvl1pPr>
            <a:lvl2pPr marL="1341105" indent="0">
              <a:buNone/>
              <a:defRPr sz="8213"/>
            </a:lvl2pPr>
            <a:lvl3pPr marL="2682210" indent="0">
              <a:buNone/>
              <a:defRPr sz="7040"/>
            </a:lvl3pPr>
            <a:lvl4pPr marL="4023314" indent="0">
              <a:buNone/>
              <a:defRPr sz="5867"/>
            </a:lvl4pPr>
            <a:lvl5pPr marL="5364419" indent="0">
              <a:buNone/>
              <a:defRPr sz="5867"/>
            </a:lvl5pPr>
            <a:lvl6pPr marL="6705524" indent="0">
              <a:buNone/>
              <a:defRPr sz="5867"/>
            </a:lvl6pPr>
            <a:lvl7pPr marL="8046629" indent="0">
              <a:buNone/>
              <a:defRPr sz="5867"/>
            </a:lvl7pPr>
            <a:lvl8pPr marL="9387733" indent="0">
              <a:buNone/>
              <a:defRPr sz="5867"/>
            </a:lvl8pPr>
            <a:lvl9pPr marL="10728838" indent="0">
              <a:buNone/>
              <a:defRPr sz="5867"/>
            </a:lvl9pPr>
          </a:lstStyle>
          <a:p>
            <a:r>
              <a:rPr lang="en-US"/>
              <a:t>Click icon to add picture</a:t>
            </a:r>
            <a:endParaRPr lang="en-US" dirty="0"/>
          </a:p>
        </p:txBody>
      </p:sp>
      <p:sp>
        <p:nvSpPr>
          <p:cNvPr id="4" name="Text Placeholder 3"/>
          <p:cNvSpPr>
            <a:spLocks noGrp="1"/>
          </p:cNvSpPr>
          <p:nvPr>
            <p:ph type="body" sz="half" idx="2"/>
          </p:nvPr>
        </p:nvSpPr>
        <p:spPr>
          <a:xfrm>
            <a:off x="2463380" y="6035040"/>
            <a:ext cx="11534562" cy="11180658"/>
          </a:xfrm>
        </p:spPr>
        <p:txBody>
          <a:bodyPr/>
          <a:lstStyle>
            <a:lvl1pPr marL="0" indent="0">
              <a:buNone/>
              <a:defRPr sz="4693"/>
            </a:lvl1pPr>
            <a:lvl2pPr marL="1341105" indent="0">
              <a:buNone/>
              <a:defRPr sz="4107"/>
            </a:lvl2pPr>
            <a:lvl3pPr marL="2682210" indent="0">
              <a:buNone/>
              <a:defRPr sz="3520"/>
            </a:lvl3pPr>
            <a:lvl4pPr marL="4023314" indent="0">
              <a:buNone/>
              <a:defRPr sz="2933"/>
            </a:lvl4pPr>
            <a:lvl5pPr marL="5364419" indent="0">
              <a:buNone/>
              <a:defRPr sz="2933"/>
            </a:lvl5pPr>
            <a:lvl6pPr marL="6705524" indent="0">
              <a:buNone/>
              <a:defRPr sz="2933"/>
            </a:lvl6pPr>
            <a:lvl7pPr marL="8046629" indent="0">
              <a:buNone/>
              <a:defRPr sz="2933"/>
            </a:lvl7pPr>
            <a:lvl8pPr marL="9387733" indent="0">
              <a:buNone/>
              <a:defRPr sz="2933"/>
            </a:lvl8pPr>
            <a:lvl9pPr marL="10728838" indent="0">
              <a:buNone/>
              <a:defRPr sz="2933"/>
            </a:lvl9pPr>
          </a:lstStyle>
          <a:p>
            <a:pPr lvl="0"/>
            <a:r>
              <a:rPr lang="en-US"/>
              <a:t>Edit Master text styles</a:t>
            </a:r>
          </a:p>
        </p:txBody>
      </p:sp>
      <p:sp>
        <p:nvSpPr>
          <p:cNvPr id="5" name="Date Placeholder 4"/>
          <p:cNvSpPr>
            <a:spLocks noGrp="1"/>
          </p:cNvSpPr>
          <p:nvPr>
            <p:ph type="dt" sz="half" idx="10"/>
          </p:nvPr>
        </p:nvSpPr>
        <p:spPr/>
        <p:txBody>
          <a:bodyPr/>
          <a:lstStyle/>
          <a:p>
            <a:fld id="{8143A72E-8859-43C4-A7C8-734AC3C695CA}" type="datetimeFigureOut">
              <a:rPr lang="en-US" smtClean="0"/>
              <a:t>2/19/2024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360DE9-E289-463A-9723-E98D10C100E8}" type="slidenum">
              <a:rPr lang="en-US" smtClean="0"/>
              <a:t>‹#›</a:t>
            </a:fld>
            <a:endParaRPr lang="en-US"/>
          </a:p>
        </p:txBody>
      </p:sp>
    </p:spTree>
    <p:extLst>
      <p:ext uri="{BB962C8B-B14F-4D97-AF65-F5344CB8AC3E}">
        <p14:creationId xmlns:p14="http://schemas.microsoft.com/office/powerpoint/2010/main" val="2931910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458720" y="1071035"/>
            <a:ext cx="30845760" cy="388831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458720" y="5355167"/>
            <a:ext cx="30845760" cy="1276392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458720" y="18645295"/>
            <a:ext cx="8046720" cy="1071033"/>
          </a:xfrm>
          <a:prstGeom prst="rect">
            <a:avLst/>
          </a:prstGeom>
        </p:spPr>
        <p:txBody>
          <a:bodyPr vert="horz" lIns="91440" tIns="45720" rIns="91440" bIns="45720" rtlCol="0" anchor="ctr"/>
          <a:lstStyle>
            <a:lvl1pPr algn="l">
              <a:defRPr sz="3520">
                <a:solidFill>
                  <a:schemeClr val="tx1">
                    <a:tint val="75000"/>
                  </a:schemeClr>
                </a:solidFill>
              </a:defRPr>
            </a:lvl1pPr>
          </a:lstStyle>
          <a:p>
            <a:fld id="{8143A72E-8859-43C4-A7C8-734AC3C695CA}" type="datetimeFigureOut">
              <a:rPr lang="en-US" smtClean="0"/>
              <a:t>2/19/2024</a:t>
            </a:fld>
            <a:endParaRPr lang="en-US"/>
          </a:p>
        </p:txBody>
      </p:sp>
      <p:sp>
        <p:nvSpPr>
          <p:cNvPr id="5" name="Footer Placeholder 4"/>
          <p:cNvSpPr>
            <a:spLocks noGrp="1"/>
          </p:cNvSpPr>
          <p:nvPr>
            <p:ph type="ftr" sz="quarter" idx="3"/>
          </p:nvPr>
        </p:nvSpPr>
        <p:spPr>
          <a:xfrm>
            <a:off x="11846560" y="18645295"/>
            <a:ext cx="12070080" cy="1071033"/>
          </a:xfrm>
          <a:prstGeom prst="rect">
            <a:avLst/>
          </a:prstGeom>
        </p:spPr>
        <p:txBody>
          <a:bodyPr vert="horz" lIns="91440" tIns="45720" rIns="91440" bIns="45720" rtlCol="0" anchor="ctr"/>
          <a:lstStyle>
            <a:lvl1pPr algn="ctr">
              <a:defRPr sz="35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5257760" y="18645295"/>
            <a:ext cx="8046720" cy="1071033"/>
          </a:xfrm>
          <a:prstGeom prst="rect">
            <a:avLst/>
          </a:prstGeom>
        </p:spPr>
        <p:txBody>
          <a:bodyPr vert="horz" lIns="91440" tIns="45720" rIns="91440" bIns="45720" rtlCol="0" anchor="ctr"/>
          <a:lstStyle>
            <a:lvl1pPr algn="r">
              <a:defRPr sz="3520">
                <a:solidFill>
                  <a:schemeClr val="tx1">
                    <a:tint val="75000"/>
                  </a:schemeClr>
                </a:solidFill>
              </a:defRPr>
            </a:lvl1pPr>
          </a:lstStyle>
          <a:p>
            <a:fld id="{12360DE9-E289-463A-9723-E98D10C100E8}" type="slidenum">
              <a:rPr lang="en-US" smtClean="0"/>
              <a:t>‹#›</a:t>
            </a:fld>
            <a:endParaRPr lang="en-US"/>
          </a:p>
        </p:txBody>
      </p:sp>
    </p:spTree>
    <p:extLst>
      <p:ext uri="{BB962C8B-B14F-4D97-AF65-F5344CB8AC3E}">
        <p14:creationId xmlns:p14="http://schemas.microsoft.com/office/powerpoint/2010/main" val="325522204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2682210" rtl="0" eaLnBrk="1" latinLnBrk="0" hangingPunct="1">
        <a:lnSpc>
          <a:spcPct val="90000"/>
        </a:lnSpc>
        <a:spcBef>
          <a:spcPct val="0"/>
        </a:spcBef>
        <a:buNone/>
        <a:defRPr sz="12907" kern="1200">
          <a:solidFill>
            <a:schemeClr val="tx1"/>
          </a:solidFill>
          <a:latin typeface="+mj-lt"/>
          <a:ea typeface="+mj-ea"/>
          <a:cs typeface="+mj-cs"/>
        </a:defRPr>
      </a:lvl1pPr>
    </p:titleStyle>
    <p:bodyStyle>
      <a:lvl1pPr marL="670552" indent="-670552" algn="l" defTabSz="2682210" rtl="0" eaLnBrk="1" latinLnBrk="0" hangingPunct="1">
        <a:lnSpc>
          <a:spcPct val="90000"/>
        </a:lnSpc>
        <a:spcBef>
          <a:spcPts val="2933"/>
        </a:spcBef>
        <a:buFont typeface="Arial" panose="020B0604020202020204" pitchFamily="34" charset="0"/>
        <a:buChar char="•"/>
        <a:defRPr sz="8213" kern="1200">
          <a:solidFill>
            <a:schemeClr val="tx1"/>
          </a:solidFill>
          <a:latin typeface="+mn-lt"/>
          <a:ea typeface="+mn-ea"/>
          <a:cs typeface="+mn-cs"/>
        </a:defRPr>
      </a:lvl1pPr>
      <a:lvl2pPr marL="2011657" indent="-670552" algn="l" defTabSz="2682210" rtl="0" eaLnBrk="1" latinLnBrk="0" hangingPunct="1">
        <a:lnSpc>
          <a:spcPct val="90000"/>
        </a:lnSpc>
        <a:spcBef>
          <a:spcPts val="1467"/>
        </a:spcBef>
        <a:buFont typeface="Arial" panose="020B0604020202020204" pitchFamily="34" charset="0"/>
        <a:buChar char="•"/>
        <a:defRPr sz="7040" kern="1200">
          <a:solidFill>
            <a:schemeClr val="tx1"/>
          </a:solidFill>
          <a:latin typeface="+mn-lt"/>
          <a:ea typeface="+mn-ea"/>
          <a:cs typeface="+mn-cs"/>
        </a:defRPr>
      </a:lvl2pPr>
      <a:lvl3pPr marL="3352762" indent="-670552" algn="l" defTabSz="2682210" rtl="0" eaLnBrk="1" latinLnBrk="0" hangingPunct="1">
        <a:lnSpc>
          <a:spcPct val="90000"/>
        </a:lnSpc>
        <a:spcBef>
          <a:spcPts val="1467"/>
        </a:spcBef>
        <a:buFont typeface="Arial" panose="020B0604020202020204" pitchFamily="34" charset="0"/>
        <a:buChar char="•"/>
        <a:defRPr sz="5867" kern="1200">
          <a:solidFill>
            <a:schemeClr val="tx1"/>
          </a:solidFill>
          <a:latin typeface="+mn-lt"/>
          <a:ea typeface="+mn-ea"/>
          <a:cs typeface="+mn-cs"/>
        </a:defRPr>
      </a:lvl3pPr>
      <a:lvl4pPr marL="4693867" indent="-670552" algn="l" defTabSz="2682210" rtl="0" eaLnBrk="1" latinLnBrk="0" hangingPunct="1">
        <a:lnSpc>
          <a:spcPct val="90000"/>
        </a:lnSpc>
        <a:spcBef>
          <a:spcPts val="1467"/>
        </a:spcBef>
        <a:buFont typeface="Arial" panose="020B0604020202020204" pitchFamily="34" charset="0"/>
        <a:buChar char="•"/>
        <a:defRPr sz="5280" kern="1200">
          <a:solidFill>
            <a:schemeClr val="tx1"/>
          </a:solidFill>
          <a:latin typeface="+mn-lt"/>
          <a:ea typeface="+mn-ea"/>
          <a:cs typeface="+mn-cs"/>
        </a:defRPr>
      </a:lvl4pPr>
      <a:lvl5pPr marL="6034971" indent="-670552" algn="l" defTabSz="2682210" rtl="0" eaLnBrk="1" latinLnBrk="0" hangingPunct="1">
        <a:lnSpc>
          <a:spcPct val="90000"/>
        </a:lnSpc>
        <a:spcBef>
          <a:spcPts val="1467"/>
        </a:spcBef>
        <a:buFont typeface="Arial" panose="020B0604020202020204" pitchFamily="34" charset="0"/>
        <a:buChar char="•"/>
        <a:defRPr sz="5280" kern="1200">
          <a:solidFill>
            <a:schemeClr val="tx1"/>
          </a:solidFill>
          <a:latin typeface="+mn-lt"/>
          <a:ea typeface="+mn-ea"/>
          <a:cs typeface="+mn-cs"/>
        </a:defRPr>
      </a:lvl5pPr>
      <a:lvl6pPr marL="7376076" indent="-670552" algn="l" defTabSz="2682210" rtl="0" eaLnBrk="1" latinLnBrk="0" hangingPunct="1">
        <a:lnSpc>
          <a:spcPct val="90000"/>
        </a:lnSpc>
        <a:spcBef>
          <a:spcPts val="1467"/>
        </a:spcBef>
        <a:buFont typeface="Arial" panose="020B0604020202020204" pitchFamily="34" charset="0"/>
        <a:buChar char="•"/>
        <a:defRPr sz="5280" kern="1200">
          <a:solidFill>
            <a:schemeClr val="tx1"/>
          </a:solidFill>
          <a:latin typeface="+mn-lt"/>
          <a:ea typeface="+mn-ea"/>
          <a:cs typeface="+mn-cs"/>
        </a:defRPr>
      </a:lvl6pPr>
      <a:lvl7pPr marL="8717181" indent="-670552" algn="l" defTabSz="2682210" rtl="0" eaLnBrk="1" latinLnBrk="0" hangingPunct="1">
        <a:lnSpc>
          <a:spcPct val="90000"/>
        </a:lnSpc>
        <a:spcBef>
          <a:spcPts val="1467"/>
        </a:spcBef>
        <a:buFont typeface="Arial" panose="020B0604020202020204" pitchFamily="34" charset="0"/>
        <a:buChar char="•"/>
        <a:defRPr sz="5280" kern="1200">
          <a:solidFill>
            <a:schemeClr val="tx1"/>
          </a:solidFill>
          <a:latin typeface="+mn-lt"/>
          <a:ea typeface="+mn-ea"/>
          <a:cs typeface="+mn-cs"/>
        </a:defRPr>
      </a:lvl7pPr>
      <a:lvl8pPr marL="10058286" indent="-670552" algn="l" defTabSz="2682210" rtl="0" eaLnBrk="1" latinLnBrk="0" hangingPunct="1">
        <a:lnSpc>
          <a:spcPct val="90000"/>
        </a:lnSpc>
        <a:spcBef>
          <a:spcPts val="1467"/>
        </a:spcBef>
        <a:buFont typeface="Arial" panose="020B0604020202020204" pitchFamily="34" charset="0"/>
        <a:buChar char="•"/>
        <a:defRPr sz="5280" kern="1200">
          <a:solidFill>
            <a:schemeClr val="tx1"/>
          </a:solidFill>
          <a:latin typeface="+mn-lt"/>
          <a:ea typeface="+mn-ea"/>
          <a:cs typeface="+mn-cs"/>
        </a:defRPr>
      </a:lvl8pPr>
      <a:lvl9pPr marL="11399390" indent="-670552" algn="l" defTabSz="2682210" rtl="0" eaLnBrk="1" latinLnBrk="0" hangingPunct="1">
        <a:lnSpc>
          <a:spcPct val="90000"/>
        </a:lnSpc>
        <a:spcBef>
          <a:spcPts val="1467"/>
        </a:spcBef>
        <a:buFont typeface="Arial" panose="020B0604020202020204" pitchFamily="34" charset="0"/>
        <a:buChar char="•"/>
        <a:defRPr sz="5280" kern="1200">
          <a:solidFill>
            <a:schemeClr val="tx1"/>
          </a:solidFill>
          <a:latin typeface="+mn-lt"/>
          <a:ea typeface="+mn-ea"/>
          <a:cs typeface="+mn-cs"/>
        </a:defRPr>
      </a:lvl9pPr>
    </p:bodyStyle>
    <p:otherStyle>
      <a:defPPr>
        <a:defRPr lang="en-US"/>
      </a:defPPr>
      <a:lvl1pPr marL="0" algn="l" defTabSz="2682210" rtl="0" eaLnBrk="1" latinLnBrk="0" hangingPunct="1">
        <a:defRPr sz="5280" kern="1200">
          <a:solidFill>
            <a:schemeClr val="tx1"/>
          </a:solidFill>
          <a:latin typeface="+mn-lt"/>
          <a:ea typeface="+mn-ea"/>
          <a:cs typeface="+mn-cs"/>
        </a:defRPr>
      </a:lvl1pPr>
      <a:lvl2pPr marL="1341105" algn="l" defTabSz="2682210" rtl="0" eaLnBrk="1" latinLnBrk="0" hangingPunct="1">
        <a:defRPr sz="5280" kern="1200">
          <a:solidFill>
            <a:schemeClr val="tx1"/>
          </a:solidFill>
          <a:latin typeface="+mn-lt"/>
          <a:ea typeface="+mn-ea"/>
          <a:cs typeface="+mn-cs"/>
        </a:defRPr>
      </a:lvl2pPr>
      <a:lvl3pPr marL="2682210" algn="l" defTabSz="2682210" rtl="0" eaLnBrk="1" latinLnBrk="0" hangingPunct="1">
        <a:defRPr sz="5280" kern="1200">
          <a:solidFill>
            <a:schemeClr val="tx1"/>
          </a:solidFill>
          <a:latin typeface="+mn-lt"/>
          <a:ea typeface="+mn-ea"/>
          <a:cs typeface="+mn-cs"/>
        </a:defRPr>
      </a:lvl3pPr>
      <a:lvl4pPr marL="4023314" algn="l" defTabSz="2682210" rtl="0" eaLnBrk="1" latinLnBrk="0" hangingPunct="1">
        <a:defRPr sz="5280" kern="1200">
          <a:solidFill>
            <a:schemeClr val="tx1"/>
          </a:solidFill>
          <a:latin typeface="+mn-lt"/>
          <a:ea typeface="+mn-ea"/>
          <a:cs typeface="+mn-cs"/>
        </a:defRPr>
      </a:lvl4pPr>
      <a:lvl5pPr marL="5364419" algn="l" defTabSz="2682210" rtl="0" eaLnBrk="1" latinLnBrk="0" hangingPunct="1">
        <a:defRPr sz="5280" kern="1200">
          <a:solidFill>
            <a:schemeClr val="tx1"/>
          </a:solidFill>
          <a:latin typeface="+mn-lt"/>
          <a:ea typeface="+mn-ea"/>
          <a:cs typeface="+mn-cs"/>
        </a:defRPr>
      </a:lvl5pPr>
      <a:lvl6pPr marL="6705524" algn="l" defTabSz="2682210" rtl="0" eaLnBrk="1" latinLnBrk="0" hangingPunct="1">
        <a:defRPr sz="5280" kern="1200">
          <a:solidFill>
            <a:schemeClr val="tx1"/>
          </a:solidFill>
          <a:latin typeface="+mn-lt"/>
          <a:ea typeface="+mn-ea"/>
          <a:cs typeface="+mn-cs"/>
        </a:defRPr>
      </a:lvl6pPr>
      <a:lvl7pPr marL="8046629" algn="l" defTabSz="2682210" rtl="0" eaLnBrk="1" latinLnBrk="0" hangingPunct="1">
        <a:defRPr sz="5280" kern="1200">
          <a:solidFill>
            <a:schemeClr val="tx1"/>
          </a:solidFill>
          <a:latin typeface="+mn-lt"/>
          <a:ea typeface="+mn-ea"/>
          <a:cs typeface="+mn-cs"/>
        </a:defRPr>
      </a:lvl7pPr>
      <a:lvl8pPr marL="9387733" algn="l" defTabSz="2682210" rtl="0" eaLnBrk="1" latinLnBrk="0" hangingPunct="1">
        <a:defRPr sz="5280" kern="1200">
          <a:solidFill>
            <a:schemeClr val="tx1"/>
          </a:solidFill>
          <a:latin typeface="+mn-lt"/>
          <a:ea typeface="+mn-ea"/>
          <a:cs typeface="+mn-cs"/>
        </a:defRPr>
      </a:lvl8pPr>
      <a:lvl9pPr marL="10728838" algn="l" defTabSz="2682210" rtl="0" eaLnBrk="1" latinLnBrk="0" hangingPunct="1">
        <a:defRPr sz="52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Horizontal Scroll 7"/>
          <p:cNvSpPr/>
          <p:nvPr/>
        </p:nvSpPr>
        <p:spPr>
          <a:xfrm>
            <a:off x="13048360" y="129544"/>
            <a:ext cx="12362831" cy="1459441"/>
          </a:xfrm>
          <a:prstGeom prst="horizontalScroll">
            <a:avLst/>
          </a:prstGeom>
        </p:spPr>
        <p:style>
          <a:lnRef idx="1">
            <a:schemeClr val="accent5"/>
          </a:lnRef>
          <a:fillRef idx="2">
            <a:schemeClr val="accent5"/>
          </a:fillRef>
          <a:effectRef idx="1">
            <a:schemeClr val="accent5"/>
          </a:effectRef>
          <a:fontRef idx="minor">
            <a:schemeClr val="dk1"/>
          </a:fontRef>
        </p:style>
        <p:txBody>
          <a:bodyPr rot="0" spcFirstLastPara="0" vertOverflow="overflow" horzOverflow="overflow" vert="horz" wrap="square" lIns="255451" tIns="127726" rIns="255451" bIns="127726" numCol="1" spcCol="0" rtlCol="0" fromWordArt="0" anchor="ctr" anchorCtr="0" forceAA="0" compatLnSpc="1">
            <a:prstTxWarp prst="textNoShape">
              <a:avLst/>
            </a:prstTxWarp>
            <a:noAutofit/>
          </a:bodyPr>
          <a:lstStyle/>
          <a:p>
            <a:pPr lvl="0" algn="ctr"/>
            <a:r>
              <a:rPr lang="fa-IR" sz="4400" b="1" dirty="0">
                <a:solidFill>
                  <a:prstClr val="white"/>
                </a:solidFill>
                <a:cs typeface="B Nazanin" panose="00000400000000000000" pitchFamily="2" charset="-78"/>
              </a:rPr>
              <a:t>شیوه نامه ثبت و دفاع از پروپوزال در سامانه بهستان </a:t>
            </a:r>
            <a:endParaRPr lang="en-US" sz="4400" b="1" dirty="0">
              <a:solidFill>
                <a:prstClr val="white"/>
              </a:solidFill>
              <a:cs typeface="B Nazanin" panose="00000400000000000000" pitchFamily="2" charset="-78"/>
            </a:endParaRPr>
          </a:p>
        </p:txBody>
      </p:sp>
      <p:sp>
        <p:nvSpPr>
          <p:cNvPr id="9" name="Rounded Rectangle 8"/>
          <p:cNvSpPr/>
          <p:nvPr/>
        </p:nvSpPr>
        <p:spPr>
          <a:xfrm>
            <a:off x="17886751" y="4219679"/>
            <a:ext cx="2686050" cy="1257300"/>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fa-IR" sz="4400" b="1" dirty="0">
                <a:cs typeface="B Nazanin" panose="00000400000000000000" pitchFamily="2" charset="-78"/>
              </a:rPr>
              <a:t>دانشجو </a:t>
            </a:r>
            <a:endParaRPr lang="en-US" sz="4400" b="1" dirty="0">
              <a:cs typeface="B Nazanin" panose="00000400000000000000" pitchFamily="2" charset="-78"/>
            </a:endParaRPr>
          </a:p>
        </p:txBody>
      </p:sp>
      <p:sp>
        <p:nvSpPr>
          <p:cNvPr id="10" name="Rounded Rectangle 9"/>
          <p:cNvSpPr/>
          <p:nvPr/>
        </p:nvSpPr>
        <p:spPr>
          <a:xfrm>
            <a:off x="14321710" y="8843137"/>
            <a:ext cx="9914395" cy="1257300"/>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fa-IR" sz="4400" b="1" dirty="0">
                <a:cs typeface="B Nazanin" panose="00000400000000000000" pitchFamily="2" charset="-78"/>
              </a:rPr>
              <a:t>تائید معاون علمی دانشکده گردشگری</a:t>
            </a:r>
            <a:endParaRPr lang="en-US" sz="4400" b="1" dirty="0">
              <a:cs typeface="B Nazanin" panose="00000400000000000000" pitchFamily="2" charset="-78"/>
            </a:endParaRPr>
          </a:p>
        </p:txBody>
      </p:sp>
      <p:sp>
        <p:nvSpPr>
          <p:cNvPr id="11" name="Rounded Rectangle 10"/>
          <p:cNvSpPr/>
          <p:nvPr/>
        </p:nvSpPr>
        <p:spPr>
          <a:xfrm>
            <a:off x="15805616" y="6290012"/>
            <a:ext cx="6848321" cy="1257300"/>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fa-IR" sz="4400" b="1" dirty="0">
                <a:cs typeface="B Nazanin" panose="00000400000000000000" pitchFamily="2" charset="-78"/>
              </a:rPr>
              <a:t>استاد راهنما اول</a:t>
            </a:r>
            <a:endParaRPr lang="en-US" sz="4400" b="1" dirty="0">
              <a:cs typeface="B Nazanin" panose="00000400000000000000" pitchFamily="2" charset="-78"/>
            </a:endParaRPr>
          </a:p>
        </p:txBody>
      </p:sp>
      <p:sp>
        <p:nvSpPr>
          <p:cNvPr id="16" name="Rounded Rectangle 15"/>
          <p:cNvSpPr/>
          <p:nvPr/>
        </p:nvSpPr>
        <p:spPr>
          <a:xfrm>
            <a:off x="25553428" y="1247809"/>
            <a:ext cx="9672526" cy="1218907"/>
          </a:xfrm>
          <a:prstGeom prst="roundRect">
            <a:avLst/>
          </a:prstGeom>
        </p:spPr>
        <p:style>
          <a:lnRef idx="1">
            <a:schemeClr val="accent6"/>
          </a:lnRef>
          <a:fillRef idx="2">
            <a:schemeClr val="accent6"/>
          </a:fillRef>
          <a:effectRef idx="1">
            <a:schemeClr val="accent6"/>
          </a:effectRef>
          <a:fontRef idx="minor">
            <a:schemeClr val="dk1"/>
          </a:fontRef>
        </p:style>
        <p:txBody>
          <a:bodyPr rot="0" spcFirstLastPara="0" vertOverflow="overflow" horzOverflow="overflow" vert="horz" wrap="square" lIns="255451" tIns="127726" rIns="255451" bIns="127726" numCol="1" spcCol="0" rtlCol="0" fromWordArt="0" anchor="ctr" anchorCtr="0" forceAA="0" compatLnSpc="1">
            <a:prstTxWarp prst="textNoShape">
              <a:avLst/>
            </a:prstTxWarp>
            <a:noAutofit/>
          </a:bodyPr>
          <a:lstStyle/>
          <a:p>
            <a:pPr algn="ctr"/>
            <a:r>
              <a:rPr lang="fa-IR" sz="3600" b="1" dirty="0">
                <a:cs typeface="B Nazanin" panose="00000400000000000000" pitchFamily="2" charset="-78"/>
              </a:rPr>
              <a:t>اخذ واحد پایان نامه در بازه انتخاب واحد</a:t>
            </a:r>
            <a:endParaRPr lang="en-US" sz="3600" b="1" dirty="0">
              <a:cs typeface="B Nazanin" panose="00000400000000000000" pitchFamily="2" charset="-78"/>
            </a:endParaRPr>
          </a:p>
        </p:txBody>
      </p:sp>
      <p:sp>
        <p:nvSpPr>
          <p:cNvPr id="17" name="Flowchart: Connector 16"/>
          <p:cNvSpPr/>
          <p:nvPr/>
        </p:nvSpPr>
        <p:spPr>
          <a:xfrm>
            <a:off x="34308530" y="847706"/>
            <a:ext cx="806137" cy="724013"/>
          </a:xfrm>
          <a:prstGeom prst="flowChartConnector">
            <a:avLst/>
          </a:prstGeom>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255451" tIns="127726" rIns="255451" bIns="127726" numCol="1" spcCol="0" rtlCol="0" fromWordArt="0" anchor="ctr" anchorCtr="0" forceAA="0" compatLnSpc="1">
            <a:prstTxWarp prst="textNoShape">
              <a:avLst/>
            </a:prstTxWarp>
            <a:noAutofit/>
          </a:bodyPr>
          <a:lstStyle/>
          <a:p>
            <a:pPr algn="ctr"/>
            <a:r>
              <a:rPr lang="fa-IR" sz="4400" b="1" dirty="0">
                <a:cs typeface="B Nazanin" panose="00000400000000000000" pitchFamily="2" charset="-78"/>
              </a:rPr>
              <a:t>1</a:t>
            </a:r>
            <a:endParaRPr lang="en-US" sz="4400" b="1" dirty="0">
              <a:cs typeface="B Nazanin" panose="00000400000000000000" pitchFamily="2" charset="-78"/>
            </a:endParaRPr>
          </a:p>
        </p:txBody>
      </p:sp>
      <p:cxnSp>
        <p:nvCxnSpPr>
          <p:cNvPr id="26" name="Straight Connector 25"/>
          <p:cNvCxnSpPr>
            <a:stCxn id="9" idx="3"/>
            <a:endCxn id="16" idx="1"/>
          </p:cNvCxnSpPr>
          <p:nvPr/>
        </p:nvCxnSpPr>
        <p:spPr>
          <a:xfrm flipV="1">
            <a:off x="20572801" y="1857263"/>
            <a:ext cx="4980627" cy="2991066"/>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sp>
        <p:nvSpPr>
          <p:cNvPr id="31" name="Rounded Rectangle 30"/>
          <p:cNvSpPr/>
          <p:nvPr/>
        </p:nvSpPr>
        <p:spPr>
          <a:xfrm>
            <a:off x="25553428" y="2628788"/>
            <a:ext cx="9672526" cy="1218907"/>
          </a:xfrm>
          <a:prstGeom prst="roundRect">
            <a:avLst/>
          </a:prstGeom>
        </p:spPr>
        <p:style>
          <a:lnRef idx="1">
            <a:schemeClr val="accent6"/>
          </a:lnRef>
          <a:fillRef idx="2">
            <a:schemeClr val="accent6"/>
          </a:fillRef>
          <a:effectRef idx="1">
            <a:schemeClr val="accent6"/>
          </a:effectRef>
          <a:fontRef idx="minor">
            <a:schemeClr val="dk1"/>
          </a:fontRef>
        </p:style>
        <p:txBody>
          <a:bodyPr rot="0" spcFirstLastPara="0" vertOverflow="overflow" horzOverflow="overflow" vert="horz" wrap="square" lIns="255451" tIns="127726" rIns="255451" bIns="127726" numCol="1" spcCol="0" rtlCol="0" fromWordArt="0" anchor="ctr" anchorCtr="0" forceAA="0" compatLnSpc="1">
            <a:prstTxWarp prst="textNoShape">
              <a:avLst/>
            </a:prstTxWarp>
            <a:noAutofit/>
          </a:bodyPr>
          <a:lstStyle/>
          <a:p>
            <a:pPr algn="ctr"/>
            <a:r>
              <a:rPr lang="fa-IR" sz="3600" b="1" dirty="0">
                <a:cs typeface="B Nazanin" panose="00000400000000000000" pitchFamily="2" charset="-78"/>
              </a:rPr>
              <a:t>انتخاب استاد راهنما و مشاور برحسب ظرفیت</a:t>
            </a:r>
            <a:endParaRPr lang="en-US" sz="3600" b="1" dirty="0">
              <a:cs typeface="B Nazanin" panose="00000400000000000000" pitchFamily="2" charset="-78"/>
            </a:endParaRPr>
          </a:p>
        </p:txBody>
      </p:sp>
      <p:sp>
        <p:nvSpPr>
          <p:cNvPr id="32" name="Flowchart: Connector 31"/>
          <p:cNvSpPr/>
          <p:nvPr/>
        </p:nvSpPr>
        <p:spPr>
          <a:xfrm>
            <a:off x="34308531" y="2247919"/>
            <a:ext cx="806137" cy="724013"/>
          </a:xfrm>
          <a:prstGeom prst="flowChartConnector">
            <a:avLst/>
          </a:prstGeom>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255451" tIns="127726" rIns="255451" bIns="127726" numCol="1" spcCol="0" rtlCol="0" fromWordArt="0" anchor="ctr" anchorCtr="0" forceAA="0" compatLnSpc="1">
            <a:prstTxWarp prst="textNoShape">
              <a:avLst/>
            </a:prstTxWarp>
            <a:noAutofit/>
          </a:bodyPr>
          <a:lstStyle/>
          <a:p>
            <a:pPr algn="ctr"/>
            <a:r>
              <a:rPr lang="fa-IR" sz="4400" b="1" dirty="0">
                <a:cs typeface="B Nazanin" panose="00000400000000000000" pitchFamily="2" charset="-78"/>
              </a:rPr>
              <a:t>2</a:t>
            </a:r>
            <a:endParaRPr lang="en-US" sz="4400" b="1" dirty="0">
              <a:cs typeface="B Nazanin" panose="00000400000000000000" pitchFamily="2" charset="-78"/>
            </a:endParaRPr>
          </a:p>
        </p:txBody>
      </p:sp>
      <p:sp>
        <p:nvSpPr>
          <p:cNvPr id="33" name="Rounded Rectangle 32"/>
          <p:cNvSpPr/>
          <p:nvPr/>
        </p:nvSpPr>
        <p:spPr>
          <a:xfrm>
            <a:off x="25553428" y="3990905"/>
            <a:ext cx="9672526" cy="1218907"/>
          </a:xfrm>
          <a:prstGeom prst="roundRect">
            <a:avLst/>
          </a:prstGeom>
        </p:spPr>
        <p:style>
          <a:lnRef idx="1">
            <a:schemeClr val="accent6"/>
          </a:lnRef>
          <a:fillRef idx="2">
            <a:schemeClr val="accent6"/>
          </a:fillRef>
          <a:effectRef idx="1">
            <a:schemeClr val="accent6"/>
          </a:effectRef>
          <a:fontRef idx="minor">
            <a:schemeClr val="dk1"/>
          </a:fontRef>
        </p:style>
        <p:txBody>
          <a:bodyPr rot="0" spcFirstLastPara="0" vertOverflow="overflow" horzOverflow="overflow" vert="horz" wrap="square" lIns="255451" tIns="127726" rIns="255451" bIns="127726" numCol="1" spcCol="0" rtlCol="0" fromWordArt="0" anchor="ctr" anchorCtr="0" forceAA="0" compatLnSpc="1">
            <a:prstTxWarp prst="textNoShape">
              <a:avLst/>
            </a:prstTxWarp>
            <a:noAutofit/>
          </a:bodyPr>
          <a:lstStyle/>
          <a:p>
            <a:pPr algn="ctr" rtl="1"/>
            <a:r>
              <a:rPr lang="fa-IR" sz="3600" b="1" dirty="0">
                <a:cs typeface="B Nazanin" panose="00000400000000000000" pitchFamily="2" charset="-78"/>
              </a:rPr>
              <a:t>بارگزاری پروپوزال مورد تائید استاد راهنما و مشاور با فرمت </a:t>
            </a:r>
            <a:r>
              <a:rPr lang="en-US" sz="3600" b="1" dirty="0">
                <a:cs typeface="B Nazanin" panose="00000400000000000000" pitchFamily="2" charset="-78"/>
              </a:rPr>
              <a:t>pdf </a:t>
            </a:r>
            <a:r>
              <a:rPr lang="fa-IR" sz="3600" b="1" dirty="0">
                <a:cs typeface="B Nazanin" panose="00000400000000000000" pitchFamily="2" charset="-78"/>
              </a:rPr>
              <a:t> و </a:t>
            </a:r>
            <a:r>
              <a:rPr lang="en-US" sz="3600" b="1" dirty="0">
                <a:cs typeface="B Nazanin" panose="00000400000000000000" pitchFamily="2" charset="-78"/>
              </a:rPr>
              <a:t>word</a:t>
            </a:r>
            <a:r>
              <a:rPr lang="fa-IR" sz="3600" b="1" dirty="0">
                <a:cs typeface="B Nazanin" panose="00000400000000000000" pitchFamily="2" charset="-78"/>
              </a:rPr>
              <a:t> در سامانه بهستان </a:t>
            </a:r>
            <a:endParaRPr lang="en-US" sz="3600" b="1" dirty="0">
              <a:cs typeface="B Nazanin" panose="00000400000000000000" pitchFamily="2" charset="-78"/>
            </a:endParaRPr>
          </a:p>
        </p:txBody>
      </p:sp>
      <p:sp>
        <p:nvSpPr>
          <p:cNvPr id="34" name="Flowchart: Connector 33"/>
          <p:cNvSpPr/>
          <p:nvPr/>
        </p:nvSpPr>
        <p:spPr>
          <a:xfrm>
            <a:off x="34308532" y="3524118"/>
            <a:ext cx="806137" cy="724013"/>
          </a:xfrm>
          <a:prstGeom prst="flowChartConnector">
            <a:avLst/>
          </a:prstGeom>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255451" tIns="127726" rIns="255451" bIns="127726" numCol="1" spcCol="0" rtlCol="0" fromWordArt="0" anchor="ctr" anchorCtr="0" forceAA="0" compatLnSpc="1">
            <a:prstTxWarp prst="textNoShape">
              <a:avLst/>
            </a:prstTxWarp>
            <a:noAutofit/>
          </a:bodyPr>
          <a:lstStyle/>
          <a:p>
            <a:pPr algn="ctr"/>
            <a:r>
              <a:rPr lang="fa-IR" sz="4400" b="1" dirty="0">
                <a:cs typeface="B Nazanin" panose="00000400000000000000" pitchFamily="2" charset="-78"/>
              </a:rPr>
              <a:t>3</a:t>
            </a:r>
            <a:endParaRPr lang="en-US" sz="4400" b="1" dirty="0">
              <a:cs typeface="B Nazanin" panose="00000400000000000000" pitchFamily="2" charset="-78"/>
            </a:endParaRPr>
          </a:p>
        </p:txBody>
      </p:sp>
      <p:sp>
        <p:nvSpPr>
          <p:cNvPr id="35" name="Rounded Rectangle 34"/>
          <p:cNvSpPr/>
          <p:nvPr/>
        </p:nvSpPr>
        <p:spPr>
          <a:xfrm>
            <a:off x="25553428" y="5371884"/>
            <a:ext cx="9672526" cy="1218907"/>
          </a:xfrm>
          <a:prstGeom prst="roundRect">
            <a:avLst/>
          </a:prstGeom>
        </p:spPr>
        <p:style>
          <a:lnRef idx="1">
            <a:schemeClr val="accent6"/>
          </a:lnRef>
          <a:fillRef idx="2">
            <a:schemeClr val="accent6"/>
          </a:fillRef>
          <a:effectRef idx="1">
            <a:schemeClr val="accent6"/>
          </a:effectRef>
          <a:fontRef idx="minor">
            <a:schemeClr val="dk1"/>
          </a:fontRef>
        </p:style>
        <p:txBody>
          <a:bodyPr rot="0" spcFirstLastPara="0" vertOverflow="overflow" horzOverflow="overflow" vert="horz" wrap="square" lIns="255451" tIns="127726" rIns="255451" bIns="127726" numCol="1" spcCol="0" rtlCol="0" fromWordArt="0" anchor="ctr" anchorCtr="0" forceAA="0" compatLnSpc="1">
            <a:prstTxWarp prst="textNoShape">
              <a:avLst/>
            </a:prstTxWarp>
            <a:noAutofit/>
          </a:bodyPr>
          <a:lstStyle/>
          <a:p>
            <a:pPr algn="ctr"/>
            <a:r>
              <a:rPr lang="fa-IR" sz="3600" b="1" dirty="0">
                <a:cs typeface="B Nazanin" panose="00000400000000000000" pitchFamily="2" charset="-78"/>
              </a:rPr>
              <a:t>ارسال فایل پروپوزال در ایرانداک جهت همانندجویی </a:t>
            </a:r>
            <a:endParaRPr lang="en-US" sz="3600" b="1" dirty="0">
              <a:cs typeface="B Nazanin" panose="00000400000000000000" pitchFamily="2" charset="-78"/>
            </a:endParaRPr>
          </a:p>
        </p:txBody>
      </p:sp>
      <p:sp>
        <p:nvSpPr>
          <p:cNvPr id="36" name="Flowchart: Connector 35"/>
          <p:cNvSpPr/>
          <p:nvPr/>
        </p:nvSpPr>
        <p:spPr>
          <a:xfrm>
            <a:off x="34303042" y="4942861"/>
            <a:ext cx="806137" cy="724013"/>
          </a:xfrm>
          <a:prstGeom prst="flowChartConnector">
            <a:avLst/>
          </a:prstGeom>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255451" tIns="127726" rIns="255451" bIns="127726" numCol="1" spcCol="0" rtlCol="0" fromWordArt="0" anchor="ctr" anchorCtr="0" forceAA="0" compatLnSpc="1">
            <a:prstTxWarp prst="textNoShape">
              <a:avLst/>
            </a:prstTxWarp>
            <a:noAutofit/>
          </a:bodyPr>
          <a:lstStyle/>
          <a:p>
            <a:pPr algn="ctr"/>
            <a:r>
              <a:rPr lang="fa-IR" sz="4400" b="1" dirty="0">
                <a:cs typeface="B Nazanin" panose="00000400000000000000" pitchFamily="2" charset="-78"/>
              </a:rPr>
              <a:t>4</a:t>
            </a:r>
            <a:endParaRPr lang="en-US" sz="4400" b="1" dirty="0">
              <a:cs typeface="B Nazanin" panose="00000400000000000000" pitchFamily="2" charset="-78"/>
            </a:endParaRPr>
          </a:p>
        </p:txBody>
      </p:sp>
      <p:sp>
        <p:nvSpPr>
          <p:cNvPr id="37" name="Rounded Rectangle 36"/>
          <p:cNvSpPr/>
          <p:nvPr/>
        </p:nvSpPr>
        <p:spPr>
          <a:xfrm>
            <a:off x="25553428" y="6781723"/>
            <a:ext cx="9672526" cy="1218907"/>
          </a:xfrm>
          <a:prstGeom prst="roundRect">
            <a:avLst/>
          </a:prstGeom>
        </p:spPr>
        <p:style>
          <a:lnRef idx="1">
            <a:schemeClr val="accent6"/>
          </a:lnRef>
          <a:fillRef idx="2">
            <a:schemeClr val="accent6"/>
          </a:fillRef>
          <a:effectRef idx="1">
            <a:schemeClr val="accent6"/>
          </a:effectRef>
          <a:fontRef idx="minor">
            <a:schemeClr val="dk1"/>
          </a:fontRef>
        </p:style>
        <p:txBody>
          <a:bodyPr rot="0" spcFirstLastPara="0" vertOverflow="overflow" horzOverflow="overflow" vert="horz" wrap="square" lIns="255451" tIns="127726" rIns="255451" bIns="127726" numCol="1" spcCol="0" rtlCol="0" fromWordArt="0" anchor="ctr" anchorCtr="0" forceAA="0" compatLnSpc="1">
            <a:prstTxWarp prst="textNoShape">
              <a:avLst/>
            </a:prstTxWarp>
            <a:noAutofit/>
          </a:bodyPr>
          <a:lstStyle/>
          <a:p>
            <a:pPr algn="ctr" rtl="1"/>
            <a:r>
              <a:rPr lang="fa-IR" sz="3600" b="1" dirty="0">
                <a:cs typeface="B Nazanin" panose="00000400000000000000" pitchFamily="2" charset="-78"/>
              </a:rPr>
              <a:t>مشاهده نتیجه همانندجویی ( حداقل درصد قابل قبول ارشد 30 درصد و دکتری 25 درصد می باشد)</a:t>
            </a:r>
            <a:endParaRPr lang="en-US" sz="3600" b="1" dirty="0">
              <a:cs typeface="B Nazanin" panose="00000400000000000000" pitchFamily="2" charset="-78"/>
            </a:endParaRPr>
          </a:p>
        </p:txBody>
      </p:sp>
      <p:sp>
        <p:nvSpPr>
          <p:cNvPr id="38" name="Flowchart: Connector 37"/>
          <p:cNvSpPr/>
          <p:nvPr/>
        </p:nvSpPr>
        <p:spPr>
          <a:xfrm>
            <a:off x="34303042" y="6256823"/>
            <a:ext cx="806137" cy="724013"/>
          </a:xfrm>
          <a:prstGeom prst="flowChartConnector">
            <a:avLst/>
          </a:prstGeom>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255451" tIns="127726" rIns="255451" bIns="127726" numCol="1" spcCol="0" rtlCol="0" fromWordArt="0" anchor="ctr" anchorCtr="0" forceAA="0" compatLnSpc="1">
            <a:prstTxWarp prst="textNoShape">
              <a:avLst/>
            </a:prstTxWarp>
            <a:noAutofit/>
          </a:bodyPr>
          <a:lstStyle/>
          <a:p>
            <a:pPr algn="ctr"/>
            <a:r>
              <a:rPr lang="fa-IR" sz="4400" b="1" dirty="0">
                <a:cs typeface="B Nazanin" panose="00000400000000000000" pitchFamily="2" charset="-78"/>
              </a:rPr>
              <a:t>5</a:t>
            </a:r>
            <a:endParaRPr lang="en-US" sz="4400" b="1" dirty="0">
              <a:cs typeface="B Nazanin" panose="00000400000000000000" pitchFamily="2" charset="-78"/>
            </a:endParaRPr>
          </a:p>
        </p:txBody>
      </p:sp>
      <p:cxnSp>
        <p:nvCxnSpPr>
          <p:cNvPr id="41" name="Elbow Connector 40"/>
          <p:cNvCxnSpPr>
            <a:stCxn id="9" idx="3"/>
            <a:endCxn id="31" idx="1"/>
          </p:cNvCxnSpPr>
          <p:nvPr/>
        </p:nvCxnSpPr>
        <p:spPr>
          <a:xfrm flipV="1">
            <a:off x="20572801" y="3238242"/>
            <a:ext cx="4980627" cy="1610087"/>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cxnSp>
        <p:nvCxnSpPr>
          <p:cNvPr id="43" name="Elbow Connector 42"/>
          <p:cNvCxnSpPr>
            <a:stCxn id="9" idx="3"/>
            <a:endCxn id="33" idx="1"/>
          </p:cNvCxnSpPr>
          <p:nvPr/>
        </p:nvCxnSpPr>
        <p:spPr>
          <a:xfrm flipV="1">
            <a:off x="20572801" y="4600359"/>
            <a:ext cx="4980627" cy="247970"/>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45" name="Elbow Connector 44"/>
          <p:cNvCxnSpPr>
            <a:stCxn id="9" idx="3"/>
            <a:endCxn id="35" idx="1"/>
          </p:cNvCxnSpPr>
          <p:nvPr/>
        </p:nvCxnSpPr>
        <p:spPr>
          <a:xfrm>
            <a:off x="20572801" y="4848329"/>
            <a:ext cx="4980627" cy="1133009"/>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49" name="Elbow Connector 48"/>
          <p:cNvCxnSpPr>
            <a:stCxn id="9" idx="3"/>
            <a:endCxn id="37" idx="1"/>
          </p:cNvCxnSpPr>
          <p:nvPr/>
        </p:nvCxnSpPr>
        <p:spPr>
          <a:xfrm>
            <a:off x="20572801" y="4848329"/>
            <a:ext cx="4980627" cy="2542848"/>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53" name="Rounded Rectangle 52"/>
          <p:cNvSpPr/>
          <p:nvPr/>
        </p:nvSpPr>
        <p:spPr>
          <a:xfrm>
            <a:off x="986583" y="7073136"/>
            <a:ext cx="9672526" cy="1218907"/>
          </a:xfrm>
          <a:prstGeom prst="roundRect">
            <a:avLst/>
          </a:prstGeom>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255451" tIns="127726" rIns="255451" bIns="127726" numCol="1" spcCol="0" rtlCol="0" fromWordArt="0" anchor="ctr" anchorCtr="0" forceAA="0" compatLnSpc="1">
            <a:prstTxWarp prst="textNoShape">
              <a:avLst/>
            </a:prstTxWarp>
            <a:noAutofit/>
          </a:bodyPr>
          <a:lstStyle/>
          <a:p>
            <a:pPr algn="ctr" rtl="1"/>
            <a:r>
              <a:rPr lang="fa-IR" sz="3600" b="1" dirty="0">
                <a:cs typeface="B Nazanin" panose="00000400000000000000" pitchFamily="2" charset="-78"/>
              </a:rPr>
              <a:t>پیشنهاد داوران برای مقطع دکتری و ارشد</a:t>
            </a:r>
            <a:endParaRPr lang="en-US" sz="3600" b="1" dirty="0">
              <a:cs typeface="B Nazanin" panose="00000400000000000000" pitchFamily="2" charset="-78"/>
            </a:endParaRPr>
          </a:p>
        </p:txBody>
      </p:sp>
      <p:sp>
        <p:nvSpPr>
          <p:cNvPr id="57" name="Rounded Rectangle 56"/>
          <p:cNvSpPr/>
          <p:nvPr/>
        </p:nvSpPr>
        <p:spPr>
          <a:xfrm>
            <a:off x="986583" y="5647369"/>
            <a:ext cx="9672526" cy="1218907"/>
          </a:xfrm>
          <a:prstGeom prst="roundRect">
            <a:avLst/>
          </a:prstGeom>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255451" tIns="127726" rIns="255451" bIns="127726" numCol="1" spcCol="0" rtlCol="0" fromWordArt="0" anchor="ctr" anchorCtr="0" forceAA="0" compatLnSpc="1">
            <a:prstTxWarp prst="textNoShape">
              <a:avLst/>
            </a:prstTxWarp>
            <a:noAutofit/>
          </a:bodyPr>
          <a:lstStyle/>
          <a:p>
            <a:pPr algn="ctr" rtl="1"/>
            <a:r>
              <a:rPr lang="fa-IR" sz="3600" b="1" dirty="0">
                <a:cs typeface="B Nazanin" panose="00000400000000000000" pitchFamily="2" charset="-78"/>
              </a:rPr>
              <a:t>تائید درصد همانند جویی</a:t>
            </a:r>
            <a:endParaRPr lang="en-US" sz="3600" b="1" dirty="0">
              <a:cs typeface="B Nazanin" panose="00000400000000000000" pitchFamily="2" charset="-78"/>
            </a:endParaRPr>
          </a:p>
        </p:txBody>
      </p:sp>
      <p:sp>
        <p:nvSpPr>
          <p:cNvPr id="58" name="Flowchart: Connector 57"/>
          <p:cNvSpPr/>
          <p:nvPr/>
        </p:nvSpPr>
        <p:spPr>
          <a:xfrm>
            <a:off x="9736197" y="5322734"/>
            <a:ext cx="806137" cy="724013"/>
          </a:xfrm>
          <a:prstGeom prst="flowChartConnector">
            <a:avLst/>
          </a:prstGeom>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255451" tIns="127726" rIns="255451" bIns="127726" numCol="1" spcCol="0" rtlCol="0" fromWordArt="0" anchor="ctr" anchorCtr="0" forceAA="0" compatLnSpc="1">
            <a:prstTxWarp prst="textNoShape">
              <a:avLst/>
            </a:prstTxWarp>
            <a:noAutofit/>
          </a:bodyPr>
          <a:lstStyle/>
          <a:p>
            <a:pPr algn="ctr"/>
            <a:r>
              <a:rPr lang="fa-IR" sz="4400" b="1" dirty="0">
                <a:cs typeface="B Nazanin" panose="00000400000000000000" pitchFamily="2" charset="-78"/>
              </a:rPr>
              <a:t>1</a:t>
            </a:r>
            <a:endParaRPr lang="en-US" sz="4400" b="1" dirty="0">
              <a:cs typeface="B Nazanin" panose="00000400000000000000" pitchFamily="2" charset="-78"/>
            </a:endParaRPr>
          </a:p>
        </p:txBody>
      </p:sp>
      <p:sp>
        <p:nvSpPr>
          <p:cNvPr id="60" name="Flowchart: Connector 59"/>
          <p:cNvSpPr/>
          <p:nvPr/>
        </p:nvSpPr>
        <p:spPr>
          <a:xfrm>
            <a:off x="9736197" y="6722061"/>
            <a:ext cx="806137" cy="724013"/>
          </a:xfrm>
          <a:prstGeom prst="flowChartConnector">
            <a:avLst/>
          </a:prstGeom>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255451" tIns="127726" rIns="255451" bIns="127726" numCol="1" spcCol="0" rtlCol="0" fromWordArt="0" anchor="ctr" anchorCtr="0" forceAA="0" compatLnSpc="1">
            <a:prstTxWarp prst="textNoShape">
              <a:avLst/>
            </a:prstTxWarp>
            <a:noAutofit/>
          </a:bodyPr>
          <a:lstStyle/>
          <a:p>
            <a:pPr algn="ctr"/>
            <a:r>
              <a:rPr lang="fa-IR" sz="4400" b="1" dirty="0">
                <a:cs typeface="B Nazanin" panose="00000400000000000000" pitchFamily="2" charset="-78"/>
              </a:rPr>
              <a:t>2</a:t>
            </a:r>
            <a:endParaRPr lang="en-US" sz="4400" b="1" dirty="0">
              <a:cs typeface="B Nazanin" panose="00000400000000000000" pitchFamily="2" charset="-78"/>
            </a:endParaRPr>
          </a:p>
        </p:txBody>
      </p:sp>
      <p:cxnSp>
        <p:nvCxnSpPr>
          <p:cNvPr id="90" name="Elbow Connector 89"/>
          <p:cNvCxnSpPr>
            <a:stCxn id="11" idx="1"/>
            <a:endCxn id="57" idx="3"/>
          </p:cNvCxnSpPr>
          <p:nvPr/>
        </p:nvCxnSpPr>
        <p:spPr>
          <a:xfrm rot="10800000">
            <a:off x="10659110" y="6256824"/>
            <a:ext cx="5146507" cy="661839"/>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92" name="Elbow Connector 91"/>
          <p:cNvCxnSpPr>
            <a:stCxn id="11" idx="1"/>
          </p:cNvCxnSpPr>
          <p:nvPr/>
        </p:nvCxnSpPr>
        <p:spPr>
          <a:xfrm rot="10800000" flipV="1">
            <a:off x="10609978" y="6918662"/>
            <a:ext cx="5195639" cy="720246"/>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100" name="Down Arrow 99"/>
          <p:cNvSpPr/>
          <p:nvPr/>
        </p:nvSpPr>
        <p:spPr>
          <a:xfrm>
            <a:off x="18993158" y="5583769"/>
            <a:ext cx="571500" cy="76737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Down Arrow 103"/>
          <p:cNvSpPr/>
          <p:nvPr/>
        </p:nvSpPr>
        <p:spPr>
          <a:xfrm>
            <a:off x="18973800" y="7557168"/>
            <a:ext cx="590858" cy="12032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ounded Rectangle 104"/>
          <p:cNvSpPr/>
          <p:nvPr/>
        </p:nvSpPr>
        <p:spPr>
          <a:xfrm>
            <a:off x="725930" y="257175"/>
            <a:ext cx="11091767" cy="514067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r"/>
            <a:r>
              <a:rPr lang="fa-IR" sz="3600" b="1" dirty="0">
                <a:cs typeface="B Nazanin" panose="00000400000000000000" pitchFamily="2" charset="-78"/>
              </a:rPr>
              <a:t>شرایط مورد بررسی توسط سیستم :</a:t>
            </a:r>
          </a:p>
          <a:p>
            <a:pPr algn="r"/>
            <a:r>
              <a:rPr lang="fa-IR" sz="3600" b="1" dirty="0">
                <a:cs typeface="B Nazanin" panose="00000400000000000000" pitchFamily="2" charset="-78"/>
              </a:rPr>
              <a:t>ارشد:  شرط معدل 14 بعلت آنکه دانشجو در ترم 3 می تواند درخواست تصویب بدهد.</a:t>
            </a:r>
          </a:p>
          <a:p>
            <a:pPr algn="r" rtl="1"/>
            <a:r>
              <a:rPr lang="fa-IR" sz="3600" b="1" dirty="0">
                <a:cs typeface="B Nazanin" panose="00000400000000000000" pitchFamily="2" charset="-78"/>
              </a:rPr>
              <a:t>دکتری: </a:t>
            </a:r>
          </a:p>
          <a:p>
            <a:pPr algn="r" rtl="1"/>
            <a:r>
              <a:rPr lang="fa-IR" sz="3600" b="1" dirty="0">
                <a:cs typeface="B Nazanin" panose="00000400000000000000" pitchFamily="2" charset="-78"/>
              </a:rPr>
              <a:t>1-ورود نمره آزمون جامع برای تمام ورودی ها و امتحان زبان برای ورودی های 401</a:t>
            </a:r>
          </a:p>
          <a:p>
            <a:pPr algn="r" rtl="1"/>
            <a:r>
              <a:rPr lang="fa-IR" sz="3600" b="1" dirty="0">
                <a:cs typeface="B Nazanin" panose="00000400000000000000" pitchFamily="2" charset="-78"/>
              </a:rPr>
              <a:t>2- داشتن حداقل نمره 16</a:t>
            </a:r>
          </a:p>
          <a:p>
            <a:pPr algn="r" rtl="1"/>
            <a:r>
              <a:rPr lang="fa-IR" sz="3600" b="1" dirty="0">
                <a:cs typeface="B Nazanin" panose="00000400000000000000" pitchFamily="2" charset="-78"/>
              </a:rPr>
              <a:t>3- کنترل قفل تمامی دروس به جز درس مرتبط</a:t>
            </a:r>
          </a:p>
          <a:p>
            <a:pPr algn="r" rtl="1"/>
            <a:r>
              <a:rPr lang="fa-IR" sz="3600" b="1" dirty="0">
                <a:cs typeface="B Nazanin" panose="00000400000000000000" pitchFamily="2" charset="-78"/>
              </a:rPr>
              <a:t>4- حداکثر ترم فعال 5</a:t>
            </a:r>
          </a:p>
        </p:txBody>
      </p:sp>
      <p:sp>
        <p:nvSpPr>
          <p:cNvPr id="106" name="Rounded Rectangle 105"/>
          <p:cNvSpPr/>
          <p:nvPr/>
        </p:nvSpPr>
        <p:spPr>
          <a:xfrm>
            <a:off x="14312031" y="10845333"/>
            <a:ext cx="9914395" cy="1257300"/>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fa-IR" sz="4400" b="1" dirty="0">
                <a:cs typeface="B Nazanin" panose="00000400000000000000" pitchFamily="2" charset="-78"/>
              </a:rPr>
              <a:t>کارشناس آموزش دانشکده </a:t>
            </a:r>
            <a:endParaRPr lang="en-US" sz="4400" b="1" dirty="0">
              <a:cs typeface="B Nazanin" panose="00000400000000000000" pitchFamily="2" charset="-78"/>
            </a:endParaRPr>
          </a:p>
        </p:txBody>
      </p:sp>
      <p:sp>
        <p:nvSpPr>
          <p:cNvPr id="109" name="Rounded Rectangle 108"/>
          <p:cNvSpPr/>
          <p:nvPr/>
        </p:nvSpPr>
        <p:spPr>
          <a:xfrm>
            <a:off x="986583" y="10848974"/>
            <a:ext cx="9672526" cy="1218907"/>
          </a:xfrm>
          <a:prstGeom prst="roundRect">
            <a:avLst/>
          </a:prstGeom>
        </p:spPr>
        <p:style>
          <a:lnRef idx="1">
            <a:schemeClr val="accent6"/>
          </a:lnRef>
          <a:fillRef idx="2">
            <a:schemeClr val="accent6"/>
          </a:fillRef>
          <a:effectRef idx="1">
            <a:schemeClr val="accent6"/>
          </a:effectRef>
          <a:fontRef idx="minor">
            <a:schemeClr val="dk1"/>
          </a:fontRef>
        </p:style>
        <p:txBody>
          <a:bodyPr rot="0" spcFirstLastPara="0" vertOverflow="overflow" horzOverflow="overflow" vert="horz" wrap="square" lIns="255451" tIns="127726" rIns="255451" bIns="127726" numCol="1" spcCol="0" rtlCol="0" fromWordArt="0" anchor="ctr" anchorCtr="0" forceAA="0" compatLnSpc="1">
            <a:prstTxWarp prst="textNoShape">
              <a:avLst/>
            </a:prstTxWarp>
            <a:noAutofit/>
          </a:bodyPr>
          <a:lstStyle/>
          <a:p>
            <a:pPr algn="ctr"/>
            <a:r>
              <a:rPr lang="fa-IR" sz="3600" b="1" dirty="0">
                <a:cs typeface="B Nazanin" panose="00000400000000000000" pitchFamily="2" charset="-78"/>
              </a:rPr>
              <a:t>ثبت تاریخ تصویب موضوع در گروه</a:t>
            </a:r>
            <a:endParaRPr lang="en-US" sz="3600" b="1" dirty="0">
              <a:cs typeface="B Nazanin" panose="00000400000000000000" pitchFamily="2" charset="-78"/>
            </a:endParaRPr>
          </a:p>
        </p:txBody>
      </p:sp>
      <p:sp>
        <p:nvSpPr>
          <p:cNvPr id="111" name="Rounded Rectangle 110"/>
          <p:cNvSpPr/>
          <p:nvPr/>
        </p:nvSpPr>
        <p:spPr>
          <a:xfrm>
            <a:off x="986583" y="9456232"/>
            <a:ext cx="9672526" cy="1218907"/>
          </a:xfrm>
          <a:prstGeom prst="roundRect">
            <a:avLst/>
          </a:prstGeom>
        </p:spPr>
        <p:style>
          <a:lnRef idx="1">
            <a:schemeClr val="accent6"/>
          </a:lnRef>
          <a:fillRef idx="2">
            <a:schemeClr val="accent6"/>
          </a:fillRef>
          <a:effectRef idx="1">
            <a:schemeClr val="accent6"/>
          </a:effectRef>
          <a:fontRef idx="minor">
            <a:schemeClr val="dk1"/>
          </a:fontRef>
        </p:style>
        <p:txBody>
          <a:bodyPr rot="0" spcFirstLastPara="0" vertOverflow="overflow" horzOverflow="overflow" vert="horz" wrap="square" lIns="255451" tIns="127726" rIns="255451" bIns="127726" numCol="1" spcCol="0" rtlCol="0" fromWordArt="0" anchor="ctr" anchorCtr="0" forceAA="0" compatLnSpc="1">
            <a:prstTxWarp prst="textNoShape">
              <a:avLst/>
            </a:prstTxWarp>
            <a:noAutofit/>
          </a:bodyPr>
          <a:lstStyle/>
          <a:p>
            <a:pPr algn="ctr"/>
            <a:r>
              <a:rPr lang="fa-IR" sz="3600" b="1" dirty="0">
                <a:cs typeface="B Nazanin" panose="00000400000000000000" pitchFamily="2" charset="-78"/>
              </a:rPr>
              <a:t>تشکیل پرونده مدارک دانشجو جهت تشکیل جلسه دفاع</a:t>
            </a:r>
            <a:endParaRPr lang="en-US" sz="3600" b="1" dirty="0">
              <a:cs typeface="B Nazanin" panose="00000400000000000000" pitchFamily="2" charset="-78"/>
            </a:endParaRPr>
          </a:p>
        </p:txBody>
      </p:sp>
      <p:sp>
        <p:nvSpPr>
          <p:cNvPr id="112" name="Flowchart: Connector 111"/>
          <p:cNvSpPr/>
          <p:nvPr/>
        </p:nvSpPr>
        <p:spPr>
          <a:xfrm>
            <a:off x="9736193" y="9007308"/>
            <a:ext cx="806137" cy="724013"/>
          </a:xfrm>
          <a:prstGeom prst="flowChartConnector">
            <a:avLst/>
          </a:prstGeom>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255451" tIns="127726" rIns="255451" bIns="127726" numCol="1" spcCol="0" rtlCol="0" fromWordArt="0" anchor="ctr" anchorCtr="0" forceAA="0" compatLnSpc="1">
            <a:prstTxWarp prst="textNoShape">
              <a:avLst/>
            </a:prstTxWarp>
            <a:noAutofit/>
          </a:bodyPr>
          <a:lstStyle/>
          <a:p>
            <a:pPr algn="ctr"/>
            <a:r>
              <a:rPr lang="fa-IR" sz="4400" b="1" dirty="0">
                <a:cs typeface="B Nazanin" panose="00000400000000000000" pitchFamily="2" charset="-78"/>
              </a:rPr>
              <a:t>1</a:t>
            </a:r>
            <a:endParaRPr lang="en-US" sz="4400" b="1" dirty="0">
              <a:cs typeface="B Nazanin" panose="00000400000000000000" pitchFamily="2" charset="-78"/>
            </a:endParaRPr>
          </a:p>
        </p:txBody>
      </p:sp>
      <p:sp>
        <p:nvSpPr>
          <p:cNvPr id="113" name="Rounded Rectangle 112"/>
          <p:cNvSpPr/>
          <p:nvPr/>
        </p:nvSpPr>
        <p:spPr>
          <a:xfrm>
            <a:off x="25553428" y="8191562"/>
            <a:ext cx="9672526" cy="1218907"/>
          </a:xfrm>
          <a:prstGeom prst="roundRect">
            <a:avLst/>
          </a:prstGeom>
        </p:spPr>
        <p:style>
          <a:lnRef idx="1">
            <a:schemeClr val="accent6"/>
          </a:lnRef>
          <a:fillRef idx="2">
            <a:schemeClr val="accent6"/>
          </a:fillRef>
          <a:effectRef idx="1">
            <a:schemeClr val="accent6"/>
          </a:effectRef>
          <a:fontRef idx="minor">
            <a:schemeClr val="dk1"/>
          </a:fontRef>
        </p:style>
        <p:txBody>
          <a:bodyPr rot="0" spcFirstLastPara="0" vertOverflow="overflow" horzOverflow="overflow" vert="horz" wrap="square" lIns="255451" tIns="127726" rIns="255451" bIns="127726" numCol="1" spcCol="0" rtlCol="0" fromWordArt="0" anchor="ctr" anchorCtr="0" forceAA="0" compatLnSpc="1">
            <a:prstTxWarp prst="textNoShape">
              <a:avLst/>
            </a:prstTxWarp>
            <a:noAutofit/>
          </a:bodyPr>
          <a:lstStyle/>
          <a:p>
            <a:pPr algn="ctr" rtl="1"/>
            <a:r>
              <a:rPr lang="fa-IR" sz="3600" b="1" dirty="0">
                <a:cs typeface="B Nazanin" panose="00000400000000000000" pitchFamily="2" charset="-78"/>
              </a:rPr>
              <a:t>  ارائه پروپوزال نهایی و گواهی همانند جویی و فرم تعیین استاد راهنما  به کارشناس آموزش</a:t>
            </a:r>
            <a:endParaRPr lang="en-US" sz="3600" b="1" dirty="0">
              <a:cs typeface="B Nazanin" panose="00000400000000000000" pitchFamily="2" charset="-78"/>
            </a:endParaRPr>
          </a:p>
        </p:txBody>
      </p:sp>
      <p:sp>
        <p:nvSpPr>
          <p:cNvPr id="114" name="Flowchart: Connector 113"/>
          <p:cNvSpPr/>
          <p:nvPr/>
        </p:nvSpPr>
        <p:spPr>
          <a:xfrm>
            <a:off x="34303042" y="7697146"/>
            <a:ext cx="806137" cy="724013"/>
          </a:xfrm>
          <a:prstGeom prst="flowChartConnector">
            <a:avLst/>
          </a:prstGeom>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255451" tIns="127726" rIns="255451" bIns="127726" numCol="1" spcCol="0" rtlCol="0" fromWordArt="0" anchor="ctr" anchorCtr="0" forceAA="0" compatLnSpc="1">
            <a:prstTxWarp prst="textNoShape">
              <a:avLst/>
            </a:prstTxWarp>
            <a:noAutofit/>
          </a:bodyPr>
          <a:lstStyle/>
          <a:p>
            <a:pPr algn="ctr"/>
            <a:r>
              <a:rPr lang="fa-IR" sz="4400" b="1" dirty="0">
                <a:cs typeface="B Nazanin" panose="00000400000000000000" pitchFamily="2" charset="-78"/>
              </a:rPr>
              <a:t>6</a:t>
            </a:r>
            <a:endParaRPr lang="en-US" sz="4400" b="1" dirty="0">
              <a:cs typeface="B Nazanin" panose="00000400000000000000" pitchFamily="2" charset="-78"/>
            </a:endParaRPr>
          </a:p>
        </p:txBody>
      </p:sp>
      <p:sp>
        <p:nvSpPr>
          <p:cNvPr id="115" name="Rounded Rectangle 114"/>
          <p:cNvSpPr/>
          <p:nvPr/>
        </p:nvSpPr>
        <p:spPr>
          <a:xfrm>
            <a:off x="986583" y="12241716"/>
            <a:ext cx="9672526" cy="1218907"/>
          </a:xfrm>
          <a:prstGeom prst="roundRect">
            <a:avLst/>
          </a:prstGeom>
        </p:spPr>
        <p:style>
          <a:lnRef idx="1">
            <a:schemeClr val="accent6"/>
          </a:lnRef>
          <a:fillRef idx="2">
            <a:schemeClr val="accent6"/>
          </a:fillRef>
          <a:effectRef idx="1">
            <a:schemeClr val="accent6"/>
          </a:effectRef>
          <a:fontRef idx="minor">
            <a:schemeClr val="dk1"/>
          </a:fontRef>
        </p:style>
        <p:txBody>
          <a:bodyPr rot="0" spcFirstLastPara="0" vertOverflow="overflow" horzOverflow="overflow" vert="horz" wrap="square" lIns="255451" tIns="127726" rIns="255451" bIns="127726" numCol="1" spcCol="0" rtlCol="0" fromWordArt="0" anchor="ctr" anchorCtr="0" forceAA="0" compatLnSpc="1">
            <a:prstTxWarp prst="textNoShape">
              <a:avLst/>
            </a:prstTxWarp>
            <a:noAutofit/>
          </a:bodyPr>
          <a:lstStyle/>
          <a:p>
            <a:pPr algn="ctr"/>
            <a:r>
              <a:rPr lang="fa-IR" sz="3600" b="1" dirty="0">
                <a:cs typeface="B Nazanin" panose="00000400000000000000" pitchFamily="2" charset="-78"/>
              </a:rPr>
              <a:t>بارگزاری صورتجلسه ها در سامانه</a:t>
            </a:r>
            <a:endParaRPr lang="en-US" sz="3600" b="1" dirty="0">
              <a:cs typeface="B Nazanin" panose="00000400000000000000" pitchFamily="2" charset="-78"/>
            </a:endParaRPr>
          </a:p>
        </p:txBody>
      </p:sp>
      <p:sp>
        <p:nvSpPr>
          <p:cNvPr id="116" name="Flowchart: Connector 115"/>
          <p:cNvSpPr/>
          <p:nvPr/>
        </p:nvSpPr>
        <p:spPr>
          <a:xfrm>
            <a:off x="9736194" y="10467771"/>
            <a:ext cx="806137" cy="724013"/>
          </a:xfrm>
          <a:prstGeom prst="flowChartConnector">
            <a:avLst/>
          </a:prstGeom>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255451" tIns="127726" rIns="255451" bIns="127726" numCol="1" spcCol="0" rtlCol="0" fromWordArt="0" anchor="ctr" anchorCtr="0" forceAA="0" compatLnSpc="1">
            <a:prstTxWarp prst="textNoShape">
              <a:avLst/>
            </a:prstTxWarp>
            <a:noAutofit/>
          </a:bodyPr>
          <a:lstStyle/>
          <a:p>
            <a:pPr algn="ctr"/>
            <a:r>
              <a:rPr lang="fa-IR" sz="4400" b="1" dirty="0">
                <a:cs typeface="B Nazanin" panose="00000400000000000000" pitchFamily="2" charset="-78"/>
              </a:rPr>
              <a:t>2</a:t>
            </a:r>
            <a:endParaRPr lang="en-US" sz="4400" b="1" dirty="0">
              <a:cs typeface="B Nazanin" panose="00000400000000000000" pitchFamily="2" charset="-78"/>
            </a:endParaRPr>
          </a:p>
        </p:txBody>
      </p:sp>
      <p:sp>
        <p:nvSpPr>
          <p:cNvPr id="44" name="Flowchart: Connector 43"/>
          <p:cNvSpPr/>
          <p:nvPr/>
        </p:nvSpPr>
        <p:spPr>
          <a:xfrm>
            <a:off x="9736193" y="11792792"/>
            <a:ext cx="806137" cy="724013"/>
          </a:xfrm>
          <a:prstGeom prst="flowChartConnector">
            <a:avLst/>
          </a:prstGeom>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255451" tIns="127726" rIns="255451" bIns="127726" numCol="1" spcCol="0" rtlCol="0" fromWordArt="0" anchor="ctr" anchorCtr="0" forceAA="0" compatLnSpc="1">
            <a:prstTxWarp prst="textNoShape">
              <a:avLst/>
            </a:prstTxWarp>
            <a:noAutofit/>
          </a:bodyPr>
          <a:lstStyle/>
          <a:p>
            <a:pPr algn="ctr"/>
            <a:r>
              <a:rPr lang="fa-IR" sz="4400" b="1" dirty="0">
                <a:cs typeface="B Nazanin" panose="00000400000000000000" pitchFamily="2" charset="-78"/>
              </a:rPr>
              <a:t>3</a:t>
            </a:r>
            <a:endParaRPr lang="en-US" sz="4400" b="1" dirty="0">
              <a:cs typeface="B Nazanin" panose="00000400000000000000" pitchFamily="2" charset="-78"/>
            </a:endParaRPr>
          </a:p>
        </p:txBody>
      </p:sp>
      <p:cxnSp>
        <p:nvCxnSpPr>
          <p:cNvPr id="4" name="Elbow Connector 3"/>
          <p:cNvCxnSpPr>
            <a:stCxn id="106" idx="1"/>
            <a:endCxn id="111" idx="3"/>
          </p:cNvCxnSpPr>
          <p:nvPr/>
        </p:nvCxnSpPr>
        <p:spPr>
          <a:xfrm rot="10800000">
            <a:off x="10659109" y="10065687"/>
            <a:ext cx="3652922" cy="1408297"/>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6" name="Elbow Connector 5"/>
          <p:cNvCxnSpPr>
            <a:stCxn id="106" idx="1"/>
            <a:endCxn id="109" idx="3"/>
          </p:cNvCxnSpPr>
          <p:nvPr/>
        </p:nvCxnSpPr>
        <p:spPr>
          <a:xfrm rot="10800000">
            <a:off x="10659109" y="11458429"/>
            <a:ext cx="3652922" cy="15555"/>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12" name="Elbow Connector 11"/>
          <p:cNvCxnSpPr>
            <a:stCxn id="106" idx="1"/>
            <a:endCxn id="115" idx="3"/>
          </p:cNvCxnSpPr>
          <p:nvPr/>
        </p:nvCxnSpPr>
        <p:spPr>
          <a:xfrm rot="10800000" flipV="1">
            <a:off x="10659109" y="11473982"/>
            <a:ext cx="3652922" cy="1377187"/>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13" name="Flowchart: Alternate Process 12"/>
          <p:cNvSpPr/>
          <p:nvPr/>
        </p:nvSpPr>
        <p:spPr>
          <a:xfrm>
            <a:off x="18248543" y="12712086"/>
            <a:ext cx="2041370" cy="1008026"/>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fa-IR" sz="4000" b="1" dirty="0">
                <a:cs typeface="B Nazanin" panose="00000400000000000000" pitchFamily="2" charset="-78"/>
              </a:rPr>
              <a:t>مقطع</a:t>
            </a:r>
            <a:endParaRPr lang="en-US" sz="4000" b="1" dirty="0">
              <a:cs typeface="B Nazanin" panose="00000400000000000000" pitchFamily="2" charset="-78"/>
            </a:endParaRPr>
          </a:p>
        </p:txBody>
      </p:sp>
      <p:sp>
        <p:nvSpPr>
          <p:cNvPr id="14" name="Rounded Rectangle 13"/>
          <p:cNvSpPr/>
          <p:nvPr/>
        </p:nvSpPr>
        <p:spPr>
          <a:xfrm>
            <a:off x="3001150" y="14439194"/>
            <a:ext cx="10774748" cy="511880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marL="571500" indent="-571500" algn="r" rtl="1">
              <a:buFont typeface="Arial" panose="020B0604020202020204" pitchFamily="34" charset="0"/>
              <a:buChar char="•"/>
            </a:pPr>
            <a:r>
              <a:rPr lang="fa-IR" sz="3600" b="1" dirty="0">
                <a:cs typeface="B Nazanin" panose="00000400000000000000" pitchFamily="2" charset="-78"/>
              </a:rPr>
              <a:t>ثبت فعالیت در سیستم آموزش </a:t>
            </a:r>
          </a:p>
          <a:p>
            <a:pPr algn="just" rtl="1"/>
            <a:r>
              <a:rPr lang="fa-IR" sz="3600" b="1" dirty="0">
                <a:solidFill>
                  <a:srgbClr val="FF0000"/>
                </a:solidFill>
                <a:cs typeface="B Nazanin" panose="00000400000000000000" pitchFamily="2" charset="-78"/>
              </a:rPr>
              <a:t>تذکر مهم :</a:t>
            </a:r>
            <a:r>
              <a:rPr lang="fa-IR" sz="3600" b="1" dirty="0">
                <a:cs typeface="B Nazanin" panose="00000400000000000000" pitchFamily="2" charset="-78"/>
              </a:rPr>
              <a:t>جهت ثبت خودکار فعالیت باید دانشجو درس را اخذ کرده باشد. در صورت عدم اخذ درس درخواست مجدد به کارشناس با یک دکمه تائید ارسال می شود تا پس از اخذ درس توسط دانشجو درخواست ارسال شود و فعالیت به صورت خودکار برای دانشجو ثبت شود. </a:t>
            </a:r>
          </a:p>
        </p:txBody>
      </p:sp>
      <p:sp>
        <p:nvSpPr>
          <p:cNvPr id="18" name="TextBox 17"/>
          <p:cNvSpPr txBox="1"/>
          <p:nvPr/>
        </p:nvSpPr>
        <p:spPr>
          <a:xfrm>
            <a:off x="15880902" y="15951200"/>
            <a:ext cx="1594298" cy="646331"/>
          </a:xfrm>
          <a:prstGeom prst="rect">
            <a:avLst/>
          </a:prstGeom>
          <a:noFill/>
        </p:spPr>
        <p:txBody>
          <a:bodyPr wrap="square" rtlCol="0">
            <a:spAutoFit/>
          </a:bodyPr>
          <a:lstStyle/>
          <a:p>
            <a:pPr algn="r" rtl="1"/>
            <a:r>
              <a:rPr lang="fa-IR" sz="3600" b="1" dirty="0">
                <a:cs typeface="B Nazanin" panose="00000400000000000000" pitchFamily="2" charset="-78"/>
              </a:rPr>
              <a:t>ارشد</a:t>
            </a:r>
            <a:endParaRPr lang="en-US" sz="3600" b="1" dirty="0">
              <a:cs typeface="B Nazanin" panose="00000400000000000000" pitchFamily="2" charset="-78"/>
            </a:endParaRPr>
          </a:p>
        </p:txBody>
      </p:sp>
      <p:sp>
        <p:nvSpPr>
          <p:cNvPr id="20" name="Frame 19"/>
          <p:cNvSpPr/>
          <p:nvPr/>
        </p:nvSpPr>
        <p:spPr>
          <a:xfrm>
            <a:off x="16283970" y="15697200"/>
            <a:ext cx="1419830" cy="10922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22" name="Elbow Connector 21"/>
          <p:cNvCxnSpPr>
            <a:stCxn id="13" idx="2"/>
            <a:endCxn id="20" idx="0"/>
          </p:cNvCxnSpPr>
          <p:nvPr/>
        </p:nvCxnSpPr>
        <p:spPr>
          <a:xfrm rot="5400000">
            <a:off x="17143013" y="13570985"/>
            <a:ext cx="1977088" cy="2275343"/>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a:stCxn id="20" idx="1"/>
          </p:cNvCxnSpPr>
          <p:nvPr/>
        </p:nvCxnSpPr>
        <p:spPr>
          <a:xfrm flipH="1">
            <a:off x="13775898" y="16243300"/>
            <a:ext cx="2508072" cy="0"/>
          </a:xfrm>
          <a:prstGeom prst="line">
            <a:avLst/>
          </a:prstGeom>
        </p:spPr>
        <p:style>
          <a:lnRef idx="1">
            <a:schemeClr val="accent1"/>
          </a:lnRef>
          <a:fillRef idx="0">
            <a:schemeClr val="accent1"/>
          </a:fillRef>
          <a:effectRef idx="0">
            <a:schemeClr val="accent1"/>
          </a:effectRef>
          <a:fontRef idx="minor">
            <a:schemeClr val="tx1"/>
          </a:fontRef>
        </p:style>
      </p:cxnSp>
      <p:sp>
        <p:nvSpPr>
          <p:cNvPr id="63" name="Rounded Rectangle 62"/>
          <p:cNvSpPr/>
          <p:nvPr/>
        </p:nvSpPr>
        <p:spPr>
          <a:xfrm>
            <a:off x="25553428" y="9949602"/>
            <a:ext cx="9672526" cy="1218907"/>
          </a:xfrm>
          <a:prstGeom prst="roundRect">
            <a:avLst/>
          </a:prstGeom>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255451" tIns="127726" rIns="255451" bIns="127726" numCol="1" spcCol="0" rtlCol="0" fromWordArt="0" anchor="ctr" anchorCtr="0" forceAA="0" compatLnSpc="1">
            <a:prstTxWarp prst="textNoShape">
              <a:avLst/>
            </a:prstTxWarp>
            <a:noAutofit/>
          </a:bodyPr>
          <a:lstStyle/>
          <a:p>
            <a:pPr algn="ctr" rtl="1"/>
            <a:r>
              <a:rPr lang="fa-IR" sz="3600" b="1" dirty="0">
                <a:cs typeface="B Nazanin" panose="00000400000000000000" pitchFamily="2" charset="-78"/>
              </a:rPr>
              <a:t>بررسی موضوع در گروه و تعیین استاد داور و تعیین جلسه دفاع پروپوزال</a:t>
            </a:r>
            <a:endParaRPr lang="en-US" sz="3600" b="1" dirty="0">
              <a:cs typeface="B Nazanin" panose="00000400000000000000" pitchFamily="2" charset="-78"/>
            </a:endParaRPr>
          </a:p>
        </p:txBody>
      </p:sp>
      <p:sp>
        <p:nvSpPr>
          <p:cNvPr id="64" name="Down Arrow 63"/>
          <p:cNvSpPr/>
          <p:nvPr/>
        </p:nvSpPr>
        <p:spPr>
          <a:xfrm>
            <a:off x="30103941" y="9461442"/>
            <a:ext cx="571500" cy="4371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Down Arrow 64"/>
          <p:cNvSpPr/>
          <p:nvPr/>
        </p:nvSpPr>
        <p:spPr>
          <a:xfrm>
            <a:off x="30107402" y="11174115"/>
            <a:ext cx="571500" cy="47060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ounded Rectangle 65"/>
          <p:cNvSpPr/>
          <p:nvPr/>
        </p:nvSpPr>
        <p:spPr>
          <a:xfrm>
            <a:off x="25553428" y="11675816"/>
            <a:ext cx="9672526" cy="1218907"/>
          </a:xfrm>
          <a:prstGeom prst="roundRect">
            <a:avLst/>
          </a:prstGeom>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255451" tIns="127726" rIns="255451" bIns="127726" numCol="1" spcCol="0" rtlCol="0" fromWordArt="0" anchor="ctr" anchorCtr="0" forceAA="0" compatLnSpc="1">
            <a:prstTxWarp prst="textNoShape">
              <a:avLst/>
            </a:prstTxWarp>
            <a:noAutofit/>
          </a:bodyPr>
          <a:lstStyle/>
          <a:p>
            <a:pPr algn="ctr" rtl="1"/>
            <a:r>
              <a:rPr lang="fa-IR" sz="3600" b="1" dirty="0">
                <a:cs typeface="B Nazanin" panose="00000400000000000000" pitchFamily="2" charset="-78"/>
              </a:rPr>
              <a:t>دفاع از پروپوزال در تاریخ تعیین شده </a:t>
            </a:r>
            <a:endParaRPr lang="en-US" sz="3600" b="1" dirty="0">
              <a:cs typeface="B Nazanin" panose="00000400000000000000" pitchFamily="2" charset="-78"/>
            </a:endParaRPr>
          </a:p>
        </p:txBody>
      </p:sp>
      <p:sp>
        <p:nvSpPr>
          <p:cNvPr id="67" name="Rounded Rectangle 66"/>
          <p:cNvSpPr/>
          <p:nvPr/>
        </p:nvSpPr>
        <p:spPr>
          <a:xfrm>
            <a:off x="25553428" y="13374033"/>
            <a:ext cx="9672526" cy="1218907"/>
          </a:xfrm>
          <a:prstGeom prst="roundRect">
            <a:avLst/>
          </a:prstGeom>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255451" tIns="127726" rIns="255451" bIns="127726" numCol="1" spcCol="0" rtlCol="0" fromWordArt="0" anchor="ctr" anchorCtr="0" forceAA="0" compatLnSpc="1">
            <a:prstTxWarp prst="textNoShape">
              <a:avLst/>
            </a:prstTxWarp>
            <a:noAutofit/>
          </a:bodyPr>
          <a:lstStyle/>
          <a:p>
            <a:pPr algn="ctr" rtl="1"/>
            <a:r>
              <a:rPr lang="fa-IR" sz="3600" b="1" dirty="0">
                <a:cs typeface="B Nazanin" panose="00000400000000000000" pitchFamily="2" charset="-78"/>
              </a:rPr>
              <a:t>ثبت پروپوزال و مدارک مربوطه در سامانه بهستان توسط دانشجو  </a:t>
            </a:r>
            <a:endParaRPr lang="en-US" sz="3600" b="1" dirty="0">
              <a:cs typeface="B Nazanin" panose="00000400000000000000" pitchFamily="2" charset="-78"/>
            </a:endParaRPr>
          </a:p>
        </p:txBody>
      </p:sp>
      <p:sp>
        <p:nvSpPr>
          <p:cNvPr id="68" name="Down Arrow 67"/>
          <p:cNvSpPr/>
          <p:nvPr/>
        </p:nvSpPr>
        <p:spPr>
          <a:xfrm>
            <a:off x="30103941" y="12945844"/>
            <a:ext cx="571500" cy="47060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ounded Rectangle 28"/>
          <p:cNvSpPr/>
          <p:nvPr/>
        </p:nvSpPr>
        <p:spPr>
          <a:xfrm>
            <a:off x="23063114" y="15951200"/>
            <a:ext cx="11686151" cy="32940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r" rtl="1"/>
            <a:r>
              <a:rPr lang="fa-IR" sz="3600" b="1" dirty="0">
                <a:cs typeface="B Nazanin" panose="00000400000000000000" pitchFamily="2" charset="-78"/>
              </a:rPr>
              <a:t>1- پیام به دانشجو جهت هماهنگی جلسه دفاع توسط کارشناس آموزش</a:t>
            </a:r>
          </a:p>
          <a:p>
            <a:pPr algn="r" rtl="1"/>
            <a:r>
              <a:rPr lang="fa-IR" sz="3600" b="1" dirty="0">
                <a:cs typeface="B Nazanin" panose="00000400000000000000" pitchFamily="2" charset="-78"/>
              </a:rPr>
              <a:t>2- انجام اصلاحات لازم بعد از برگزاری جلسه دفاع از موضوع پروپوزال توسط دانشجو. </a:t>
            </a:r>
            <a:endParaRPr lang="en-US" sz="3600" b="1" dirty="0">
              <a:cs typeface="B Nazanin" panose="00000400000000000000" pitchFamily="2" charset="-78"/>
            </a:endParaRPr>
          </a:p>
        </p:txBody>
      </p:sp>
      <p:sp>
        <p:nvSpPr>
          <p:cNvPr id="70" name="Frame 69"/>
          <p:cNvSpPr/>
          <p:nvPr/>
        </p:nvSpPr>
        <p:spPr>
          <a:xfrm>
            <a:off x="20157740" y="15728265"/>
            <a:ext cx="1552003" cy="10922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1" name="TextBox 70"/>
          <p:cNvSpPr txBox="1"/>
          <p:nvPr/>
        </p:nvSpPr>
        <p:spPr>
          <a:xfrm>
            <a:off x="19983272" y="15920134"/>
            <a:ext cx="1594298" cy="646331"/>
          </a:xfrm>
          <a:prstGeom prst="rect">
            <a:avLst/>
          </a:prstGeom>
          <a:noFill/>
        </p:spPr>
        <p:txBody>
          <a:bodyPr wrap="square" rtlCol="0">
            <a:spAutoFit/>
          </a:bodyPr>
          <a:lstStyle/>
          <a:p>
            <a:pPr algn="r" rtl="1"/>
            <a:r>
              <a:rPr lang="fa-IR" sz="3600" b="1" dirty="0">
                <a:cs typeface="B Nazanin" panose="00000400000000000000" pitchFamily="2" charset="-78"/>
              </a:rPr>
              <a:t>دکتری</a:t>
            </a:r>
            <a:endParaRPr lang="en-US" sz="3600" b="1" dirty="0">
              <a:cs typeface="B Nazanin" panose="00000400000000000000" pitchFamily="2" charset="-78"/>
            </a:endParaRPr>
          </a:p>
        </p:txBody>
      </p:sp>
      <p:cxnSp>
        <p:nvCxnSpPr>
          <p:cNvPr id="39" name="Elbow Connector 38"/>
          <p:cNvCxnSpPr>
            <a:stCxn id="13" idx="2"/>
            <a:endCxn id="70" idx="0"/>
          </p:cNvCxnSpPr>
          <p:nvPr/>
        </p:nvCxnSpPr>
        <p:spPr>
          <a:xfrm rot="16200000" flipH="1">
            <a:off x="19097409" y="13891931"/>
            <a:ext cx="2008153" cy="1664514"/>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42" name="Elbow Connector 41"/>
          <p:cNvCxnSpPr/>
          <p:nvPr/>
        </p:nvCxnSpPr>
        <p:spPr>
          <a:xfrm>
            <a:off x="21577570" y="16243300"/>
            <a:ext cx="1635878" cy="1587500"/>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76" name="Down Arrow 75"/>
          <p:cNvSpPr/>
          <p:nvPr/>
        </p:nvSpPr>
        <p:spPr>
          <a:xfrm>
            <a:off x="18934346" y="10195204"/>
            <a:ext cx="630311" cy="6501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Down Arrow 76"/>
          <p:cNvSpPr/>
          <p:nvPr/>
        </p:nvSpPr>
        <p:spPr>
          <a:xfrm>
            <a:off x="18954071" y="12102632"/>
            <a:ext cx="610585" cy="60945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9582802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432</TotalTime>
  <Words>309</Words>
  <Application>Microsoft Office PowerPoint</Application>
  <PresentationFormat>Custom</PresentationFormat>
  <Paragraphs>44</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B Nazanin</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ORIGINAL COMPUTER</dc:creator>
  <cp:lastModifiedBy>RG-mandegar 1</cp:lastModifiedBy>
  <cp:revision>26</cp:revision>
  <dcterms:created xsi:type="dcterms:W3CDTF">2024-02-18T08:32:32Z</dcterms:created>
  <dcterms:modified xsi:type="dcterms:W3CDTF">2024-02-19T12:39:32Z</dcterms:modified>
</cp:coreProperties>
</file>